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267" r:id="rId3"/>
    <p:sldId id="268" r:id="rId4"/>
    <p:sldId id="269" r:id="rId5"/>
    <p:sldId id="263" r:id="rId6"/>
    <p:sldId id="272" r:id="rId7"/>
    <p:sldId id="273" r:id="rId8"/>
    <p:sldId id="274" r:id="rId9"/>
    <p:sldId id="275" r:id="rId10"/>
    <p:sldId id="281" r:id="rId11"/>
    <p:sldId id="277" r:id="rId12"/>
    <p:sldId id="278" r:id="rId13"/>
    <p:sldId id="282" r:id="rId14"/>
    <p:sldId id="279" r:id="rId15"/>
    <p:sldId id="283" r:id="rId16"/>
    <p:sldId id="284" r:id="rId17"/>
    <p:sldId id="287" r:id="rId18"/>
    <p:sldId id="288" r:id="rId19"/>
    <p:sldId id="289" r:id="rId20"/>
    <p:sldId id="291" r:id="rId21"/>
    <p:sldId id="290" r:id="rId22"/>
    <p:sldId id="292" r:id="rId23"/>
    <p:sldId id="285" r:id="rId24"/>
    <p:sldId id="286" r:id="rId25"/>
    <p:sldId id="294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8380"/>
    <a:srgbClr val="D81159"/>
    <a:srgbClr val="92D050"/>
    <a:srgbClr val="F0EEF0"/>
    <a:srgbClr val="FFCA5A"/>
    <a:srgbClr val="424651"/>
    <a:srgbClr val="6BC1BC"/>
    <a:srgbClr val="FBB13C"/>
    <a:srgbClr val="F2AF2D"/>
    <a:srgbClr val="5D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5" autoAdjust="0"/>
  </p:normalViewPr>
  <p:slideViewPr>
    <p:cSldViewPr snapToGrid="0" showGuides="1">
      <p:cViewPr varScale="1">
        <p:scale>
          <a:sx n="71" d="100"/>
          <a:sy n="71" d="100"/>
        </p:scale>
        <p:origin x="2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90A8F4-40EE-49F5-BEEF-6B1F4E657303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FEA55F-1ADC-488C-AE6B-826414C624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85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FEA55F-1ADC-488C-AE6B-826414C624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9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5931-42FD-452E-BC67-2790EED89D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59F58A-77C7-4FCD-97F1-18BE525A3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1D8AF-0018-47C8-9772-5E075F75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95AFA-DFAD-4D5C-A2B8-1081C2F85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E9AE8-EA9B-4B6F-B918-563C38C35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6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177D-3F26-4EAE-AA17-7A100A7B8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EBE108-DFAE-4CB2-8277-18BCD2122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937BE-4569-4FB6-9199-6C0C0F5A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38C42-F083-425E-A5B5-97AB9AE76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56ED6-F27F-4C2E-BC6A-3126B3D10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3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8B73A-18D4-43DB-A3FC-0E9BF7D9F3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A09BC-61FC-4303-8C58-1F4972C80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8D31C-02A3-402E-A6BA-3308118B3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CB516-1871-483F-9CC7-971B7CE2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675B9-59C5-42C6-99CD-B49318C2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9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09ED-CC37-4241-A09A-387EC2EA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84A487-D27C-4CD7-B5F8-88E85FCE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47900D-A17E-4967-8990-65A95804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299A64-9785-4162-87A8-5F25AEAE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76FF1-71FF-4AC3-B82D-624518AC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04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D66ED-AAC3-4251-A52B-27E72471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028F8-A76E-4233-AB41-950F3F739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5ABF-D923-4A01-AAF6-EFE57D36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E95F3-14E3-4F8C-BBAC-004426F8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3626C6-4D2C-42E7-BB6F-DCB6FE5C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0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9E30-4C5C-44FD-AEDA-F6769F2F0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4C38B-25E9-4805-92A2-AE9EEB6459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F114D-EB66-4857-A977-031BC63468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B14048-DE8A-45ED-AE06-1B757186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E25B4-33C7-49C8-AC71-0615AB01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24C78-8AA7-4F78-BB11-A1E2B2493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DFD4-494C-47E5-8694-0F91187E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9ACAD-D5EE-4E93-B551-0B00AE12E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67B97-E144-45F1-A11A-98E6B7CB5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C8C4D3-F05A-4DEC-84E1-38228175AF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209F5-0EDF-439B-AA0C-39BDC87017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F3CBF0-3E1F-4853-940D-89AAA174F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36395C-5ADC-460F-BAA6-3F90AF7E9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C6F4F7-2623-4729-A242-BD62EC53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7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98FF-F654-47ED-9B64-965BD707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2932B8-294C-48D8-9C4E-2DCA6A495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FF6981-FA10-4442-941C-F13FACDB5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576D1-D3F3-499E-A46F-2F07D34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4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A488D7-F8B4-4ACD-916A-C4821845E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99962-492E-4B9C-9443-A6D92C3DE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B0FA6-B497-43EF-8F99-77FFA9F5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D348-D333-4932-9682-B23140F1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40D09-28B1-46A2-96AE-CC40EFE13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451F5-05CB-4125-A36F-69C6BC8F7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BA9926-0DE4-4C60-9BEF-CC7F61715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D8640-E348-4DC9-AB84-91E08BE31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2323D-35D7-4FE7-9489-5C403A56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1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056B-04EB-4251-A799-D5417D38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2C70B8-748E-4C60-83A2-686193C4B3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6BB3E-8AEA-4123-B1AA-195DD6BE2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C2C6A-E09E-4E1B-AAE1-60F01CA3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B9FC2-92AE-42BA-9ADC-1823EDD6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DE3C7-901D-41C3-9556-0B6AD1BB3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48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DC922-2619-41BA-8A26-5EC73D47B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64CDD-D612-41CA-94B6-418AE7D81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9BDEF-A2BA-4489-932A-5EC7E13B6D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CD93E-D007-4AB0-B6A2-BEDDC1459237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39DE0-5E67-41FA-AF5E-3DE2514EA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03647-AB2C-4FD7-9C9C-294D4BA76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5E081-A7AC-4C3E-9730-0C830FC1A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25.sv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9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86;p42">
            <a:extLst>
              <a:ext uri="{FF2B5EF4-FFF2-40B4-BE49-F238E27FC236}">
                <a16:creationId xmlns:a16="http://schemas.microsoft.com/office/drawing/2014/main" id="{4A626B93-45CB-44FC-A2B5-B7A7E046D6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257" y="2523001"/>
            <a:ext cx="10367251" cy="106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sz="36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 TÀI: PHẦN </a:t>
            </a:r>
            <a:r>
              <a:rPr lang="en-US" sz="3600" b="1" dirty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MỀM QUẢN </a:t>
            </a:r>
            <a:r>
              <a:rPr lang="en-US" sz="3600" b="1" dirty="0" smtClean="0">
                <a:ln w="12700">
                  <a:solidFill>
                    <a:schemeClr val="tx1"/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LÝ CỬA HÀNG BÁN MÁY LẠNH </a:t>
            </a:r>
            <a:endParaRPr sz="3600" b="1" dirty="0">
              <a:ln w="12700">
                <a:solidFill>
                  <a:schemeClr val="tx1"/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38166-71CC-494B-AA16-B6CE5AA97C77}"/>
              </a:ext>
            </a:extLst>
          </p:cNvPr>
          <p:cNvSpPr txBox="1"/>
          <p:nvPr/>
        </p:nvSpPr>
        <p:spPr>
          <a:xfrm>
            <a:off x="9276481" y="6627167"/>
            <a:ext cx="202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NHÓM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1CDEC5-06AD-41E5-80B8-8DA587D30E8F}"/>
              </a:ext>
            </a:extLst>
          </p:cNvPr>
          <p:cNvSpPr txBox="1"/>
          <p:nvPr/>
        </p:nvSpPr>
        <p:spPr>
          <a:xfrm>
            <a:off x="9473425" y="6984609"/>
            <a:ext cx="2884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Thắng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F790A26-5FA8-4848-8C92-48DDD32B0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35" y="111828"/>
            <a:ext cx="1372655" cy="1372655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D9414DA6-E57D-4A76-88BF-FEDB324F18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32" y="296427"/>
            <a:ext cx="1065462" cy="1065462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6C3F65-14F7-41F8-ACFB-0F206AC521B4}"/>
              </a:ext>
            </a:extLst>
          </p:cNvPr>
          <p:cNvSpPr txBox="1"/>
          <p:nvPr/>
        </p:nvSpPr>
        <p:spPr>
          <a:xfrm>
            <a:off x="1044362" y="51386"/>
            <a:ext cx="8884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nghiệp </a:t>
            </a:r>
            <a:r>
              <a:rPr lang="en-US" sz="32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2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2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vi-VN" sz="32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Thành </a:t>
            </a:r>
            <a:r>
              <a:rPr lang="vi-VN" sz="32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phố Hồ Chí Minh</a:t>
            </a:r>
            <a:endParaRPr lang="en-US" sz="32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4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52019" y="4453925"/>
            <a:ext cx="28107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Ái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88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3.75E-6 -0.2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104 -0.2284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2" grpId="1"/>
      <p:bldP spid="13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410712" y="0"/>
            <a:ext cx="3370576" cy="487017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CƠ SỞ DỮ 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46" y="532979"/>
            <a:ext cx="7862047" cy="520691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487200B-3B85-47D5-AE16-69403E176396}"/>
              </a:ext>
            </a:extLst>
          </p:cNvPr>
          <p:cNvSpPr txBox="1"/>
          <p:nvPr/>
        </p:nvSpPr>
        <p:spPr>
          <a:xfrm>
            <a:off x="4528820" y="5931961"/>
            <a:ext cx="294774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CƠ SỞ DỮ LIỆU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2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48148E-6 L 0.0487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1276421" y="5206126"/>
            <a:ext cx="2100756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1276421" y="4710189"/>
            <a:ext cx="2100756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1276421" y="4208501"/>
            <a:ext cx="2100756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1276421" y="3713473"/>
            <a:ext cx="2100756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1276422" y="3204717"/>
            <a:ext cx="2100756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1276421" y="2673712"/>
            <a:ext cx="2100756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1276421" y="2177775"/>
            <a:ext cx="2100756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1276421" y="1676087"/>
            <a:ext cx="2100756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1276421" y="1181059"/>
            <a:ext cx="2100756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336956" y="0"/>
            <a:ext cx="4089180" cy="487017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 TÍCH NGHIỆP VỤ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38717" y="682094"/>
            <a:ext cx="8435789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ngân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trù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sách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luôn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sẵn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hụt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phẩm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sắp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xếp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Kê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háng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tồn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phối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lẻ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tặng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kèm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nhiệm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khen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thưởng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nhân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vi-VN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73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6 L 0.05078 -3.703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824205" y="0"/>
            <a:ext cx="2543589" cy="487017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 CẦU HỆ THỐNG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16D712-6355-41FB-9A48-1F4225246A86}"/>
              </a:ext>
            </a:extLst>
          </p:cNvPr>
          <p:cNvGrpSpPr/>
          <p:nvPr/>
        </p:nvGrpSpPr>
        <p:grpSpPr>
          <a:xfrm>
            <a:off x="3579548" y="7139602"/>
            <a:ext cx="4140553" cy="451824"/>
            <a:chOff x="4679586" y="878988"/>
            <a:chExt cx="1745757" cy="1905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6AC0471-736A-4CA1-967B-269CED0427C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14B1982-6F15-4813-B4A0-56D1BF7DDC75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BD60E19-9AA0-4848-A73F-E2982B2B5F2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78B1239-C20F-4B2A-B729-04ED5D383E1C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EBACAF1-738B-4F96-94DA-C9717D27EBD0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A004C99-4DF7-4CA1-BD3A-7E69A275A62C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49AACD5-8DDA-4F15-95D1-A3BD9E551E8F}"/>
              </a:ext>
            </a:extLst>
          </p:cNvPr>
          <p:cNvGrpSpPr/>
          <p:nvPr/>
        </p:nvGrpSpPr>
        <p:grpSpPr>
          <a:xfrm>
            <a:off x="2933773" y="942545"/>
            <a:ext cx="5715974" cy="4721119"/>
            <a:chOff x="3269194" y="1181059"/>
            <a:chExt cx="5715974" cy="472111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B26C465-31D6-4B7A-A9A2-3EB3A33FD9D0}"/>
                </a:ext>
              </a:extLst>
            </p:cNvPr>
            <p:cNvGrpSpPr/>
            <p:nvPr/>
          </p:nvGrpSpPr>
          <p:grpSpPr>
            <a:xfrm>
              <a:off x="3269194" y="1181059"/>
              <a:ext cx="5653609" cy="4683028"/>
              <a:chOff x="2814530" y="762292"/>
              <a:chExt cx="6562938" cy="5333416"/>
            </a:xfrm>
            <a:effectLst>
              <a:outerShdw blurRad="736600" dist="38100" dir="2700000" sx="106000" sy="106000" algn="tl" rotWithShape="0">
                <a:prstClr val="black">
                  <a:alpha val="40000"/>
                </a:prstClr>
              </a:outerShdw>
              <a:reflection blurRad="6350" stA="87000" endPos="26000" dir="5400000" sy="-100000" algn="bl" rotWithShape="0"/>
            </a:effectLst>
          </p:grpSpPr>
          <p:sp>
            <p:nvSpPr>
              <p:cNvPr id="14" name="AutoShape 3">
                <a:extLst>
                  <a:ext uri="{FF2B5EF4-FFF2-40B4-BE49-F238E27FC236}">
                    <a16:creationId xmlns:a16="http://schemas.microsoft.com/office/drawing/2014/main" id="{246A2A32-8FA1-47EE-A75E-36584FBE287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921038" y="2477285"/>
                <a:ext cx="2831290" cy="29688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140EF3B-F360-4E53-BC94-F80650A9B9CC}"/>
                  </a:ext>
                </a:extLst>
              </p:cNvPr>
              <p:cNvGrpSpPr/>
              <p:nvPr/>
            </p:nvGrpSpPr>
            <p:grpSpPr>
              <a:xfrm>
                <a:off x="5510137" y="3822819"/>
                <a:ext cx="1883459" cy="1904460"/>
                <a:chOff x="5510137" y="3822819"/>
                <a:chExt cx="1883459" cy="1904460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D96F4894-C281-4F09-B910-CBD09C4EAC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33778">
                  <a:off x="5278963" y="4053993"/>
                  <a:ext cx="1904460" cy="1442111"/>
                </a:xfrm>
                <a:custGeom>
                  <a:avLst/>
                  <a:gdLst>
                    <a:gd name="connsiteX0" fmla="*/ 0 w 1886878"/>
                    <a:gd name="connsiteY0" fmla="*/ 454201 h 1428797"/>
                    <a:gd name="connsiteX1" fmla="*/ 3983 w 1886878"/>
                    <a:gd name="connsiteY1" fmla="*/ 451752 h 1428797"/>
                    <a:gd name="connsiteX2" fmla="*/ 1827334 w 1886878"/>
                    <a:gd name="connsiteY2" fmla="*/ 0 h 1428797"/>
                    <a:gd name="connsiteX3" fmla="*/ 1843258 w 1886878"/>
                    <a:gd name="connsiteY3" fmla="*/ 67852 h 1428797"/>
                    <a:gd name="connsiteX4" fmla="*/ 1865691 w 1886878"/>
                    <a:gd name="connsiteY4" fmla="*/ 196219 h 1428797"/>
                    <a:gd name="connsiteX5" fmla="*/ 1879400 w 1886878"/>
                    <a:gd name="connsiteY5" fmla="*/ 325833 h 1428797"/>
                    <a:gd name="connsiteX6" fmla="*/ 1886878 w 1886878"/>
                    <a:gd name="connsiteY6" fmla="*/ 447969 h 1428797"/>
                    <a:gd name="connsiteX7" fmla="*/ 1879400 w 1886878"/>
                    <a:gd name="connsiteY7" fmla="*/ 576337 h 1428797"/>
                    <a:gd name="connsiteX8" fmla="*/ 1865691 w 1886878"/>
                    <a:gd name="connsiteY8" fmla="*/ 704704 h 1428797"/>
                    <a:gd name="connsiteX9" fmla="*/ 1843258 w 1886878"/>
                    <a:gd name="connsiteY9" fmla="*/ 834318 h 1428797"/>
                    <a:gd name="connsiteX10" fmla="*/ 1814594 w 1886878"/>
                    <a:gd name="connsiteY10" fmla="*/ 956454 h 1428797"/>
                    <a:gd name="connsiteX11" fmla="*/ 1779697 w 1886878"/>
                    <a:gd name="connsiteY11" fmla="*/ 1077344 h 1428797"/>
                    <a:gd name="connsiteX12" fmla="*/ 1729846 w 1886878"/>
                    <a:gd name="connsiteY12" fmla="*/ 1199480 h 1428797"/>
                    <a:gd name="connsiteX13" fmla="*/ 1672517 w 1886878"/>
                    <a:gd name="connsiteY13" fmla="*/ 1314139 h 1428797"/>
                    <a:gd name="connsiteX14" fmla="*/ 1607710 w 1886878"/>
                    <a:gd name="connsiteY14" fmla="*/ 1428797 h 14287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886878" h="1428797">
                      <a:moveTo>
                        <a:pt x="0" y="454201"/>
                      </a:moveTo>
                      <a:lnTo>
                        <a:pt x="3983" y="451752"/>
                      </a:lnTo>
                      <a:lnTo>
                        <a:pt x="1827334" y="0"/>
                      </a:lnTo>
                      <a:lnTo>
                        <a:pt x="1843258" y="67852"/>
                      </a:lnTo>
                      <a:lnTo>
                        <a:pt x="1865691" y="196219"/>
                      </a:lnTo>
                      <a:lnTo>
                        <a:pt x="1879400" y="325833"/>
                      </a:lnTo>
                      <a:lnTo>
                        <a:pt x="1886878" y="447969"/>
                      </a:lnTo>
                      <a:lnTo>
                        <a:pt x="1879400" y="576337"/>
                      </a:lnTo>
                      <a:lnTo>
                        <a:pt x="1865691" y="704704"/>
                      </a:lnTo>
                      <a:lnTo>
                        <a:pt x="1843258" y="834318"/>
                      </a:lnTo>
                      <a:lnTo>
                        <a:pt x="1814594" y="956454"/>
                      </a:lnTo>
                      <a:lnTo>
                        <a:pt x="1779697" y="1077344"/>
                      </a:lnTo>
                      <a:lnTo>
                        <a:pt x="1729846" y="1199480"/>
                      </a:lnTo>
                      <a:lnTo>
                        <a:pt x="1672517" y="1314139"/>
                      </a:lnTo>
                      <a:lnTo>
                        <a:pt x="1607710" y="1428797"/>
                      </a:lnTo>
                      <a:close/>
                    </a:path>
                  </a:pathLst>
                </a:custGeom>
                <a:solidFill>
                  <a:srgbClr val="D8115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9D34AC23-D7AA-46AA-83DE-A4615D9D9A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2733778">
                  <a:off x="6338444" y="4494932"/>
                  <a:ext cx="656623" cy="1453681"/>
                </a:xfrm>
                <a:custGeom>
                  <a:avLst/>
                  <a:gdLst>
                    <a:gd name="connsiteX0" fmla="*/ 121236 w 650562"/>
                    <a:gd name="connsiteY0" fmla="*/ 116162 h 1440260"/>
                    <a:gd name="connsiteX1" fmla="*/ 590082 w 650562"/>
                    <a:gd name="connsiteY1" fmla="*/ 0 h 1440260"/>
                    <a:gd name="connsiteX2" fmla="*/ 606942 w 650562"/>
                    <a:gd name="connsiteY2" fmla="*/ 71837 h 1440260"/>
                    <a:gd name="connsiteX3" fmla="*/ 629375 w 650562"/>
                    <a:gd name="connsiteY3" fmla="*/ 200204 h 1440260"/>
                    <a:gd name="connsiteX4" fmla="*/ 643084 w 650562"/>
                    <a:gd name="connsiteY4" fmla="*/ 329818 h 1440260"/>
                    <a:gd name="connsiteX5" fmla="*/ 650562 w 650562"/>
                    <a:gd name="connsiteY5" fmla="*/ 458186 h 1440260"/>
                    <a:gd name="connsiteX6" fmla="*/ 643085 w 650562"/>
                    <a:gd name="connsiteY6" fmla="*/ 580322 h 1440260"/>
                    <a:gd name="connsiteX7" fmla="*/ 629375 w 650562"/>
                    <a:gd name="connsiteY7" fmla="*/ 708690 h 1440260"/>
                    <a:gd name="connsiteX8" fmla="*/ 606942 w 650562"/>
                    <a:gd name="connsiteY8" fmla="*/ 838303 h 1440260"/>
                    <a:gd name="connsiteX9" fmla="*/ 578277 w 650562"/>
                    <a:gd name="connsiteY9" fmla="*/ 960440 h 1440260"/>
                    <a:gd name="connsiteX10" fmla="*/ 543381 w 650562"/>
                    <a:gd name="connsiteY10" fmla="*/ 1081329 h 1440260"/>
                    <a:gd name="connsiteX11" fmla="*/ 493530 w 650562"/>
                    <a:gd name="connsiteY11" fmla="*/ 1203465 h 1440260"/>
                    <a:gd name="connsiteX12" fmla="*/ 436201 w 650562"/>
                    <a:gd name="connsiteY12" fmla="*/ 1325602 h 1440260"/>
                    <a:gd name="connsiteX13" fmla="*/ 371393 w 650562"/>
                    <a:gd name="connsiteY13" fmla="*/ 1440260 h 1440260"/>
                    <a:gd name="connsiteX14" fmla="*/ 0 w 650562"/>
                    <a:gd name="connsiteY14" fmla="*/ 1203465 h 1440260"/>
                    <a:gd name="connsiteX15" fmla="*/ 64807 w 650562"/>
                    <a:gd name="connsiteY15" fmla="*/ 1024000 h 1440260"/>
                    <a:gd name="connsiteX16" fmla="*/ 114658 w 650562"/>
                    <a:gd name="connsiteY16" fmla="*/ 838303 h 1440260"/>
                    <a:gd name="connsiteX17" fmla="*/ 143323 w 650562"/>
                    <a:gd name="connsiteY17" fmla="*/ 645129 h 1440260"/>
                    <a:gd name="connsiteX18" fmla="*/ 149555 w 650562"/>
                    <a:gd name="connsiteY18" fmla="*/ 458186 h 1440260"/>
                    <a:gd name="connsiteX19" fmla="*/ 143323 w 650562"/>
                    <a:gd name="connsiteY19" fmla="*/ 265012 h 1440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650562" h="1440260">
                      <a:moveTo>
                        <a:pt x="121236" y="116162"/>
                      </a:moveTo>
                      <a:lnTo>
                        <a:pt x="590082" y="0"/>
                      </a:lnTo>
                      <a:lnTo>
                        <a:pt x="606942" y="71837"/>
                      </a:lnTo>
                      <a:lnTo>
                        <a:pt x="629375" y="200204"/>
                      </a:lnTo>
                      <a:lnTo>
                        <a:pt x="643084" y="329818"/>
                      </a:lnTo>
                      <a:lnTo>
                        <a:pt x="650562" y="458186"/>
                      </a:lnTo>
                      <a:lnTo>
                        <a:pt x="643085" y="580322"/>
                      </a:lnTo>
                      <a:lnTo>
                        <a:pt x="629375" y="708690"/>
                      </a:lnTo>
                      <a:lnTo>
                        <a:pt x="606942" y="838303"/>
                      </a:lnTo>
                      <a:lnTo>
                        <a:pt x="578277" y="960440"/>
                      </a:lnTo>
                      <a:lnTo>
                        <a:pt x="543381" y="1081329"/>
                      </a:lnTo>
                      <a:lnTo>
                        <a:pt x="493530" y="1203465"/>
                      </a:lnTo>
                      <a:lnTo>
                        <a:pt x="436201" y="1325602"/>
                      </a:lnTo>
                      <a:lnTo>
                        <a:pt x="371393" y="1440260"/>
                      </a:lnTo>
                      <a:lnTo>
                        <a:pt x="0" y="1203465"/>
                      </a:lnTo>
                      <a:lnTo>
                        <a:pt x="64807" y="1024000"/>
                      </a:lnTo>
                      <a:lnTo>
                        <a:pt x="114658" y="838303"/>
                      </a:lnTo>
                      <a:lnTo>
                        <a:pt x="143323" y="645129"/>
                      </a:lnTo>
                      <a:lnTo>
                        <a:pt x="149555" y="458186"/>
                      </a:lnTo>
                      <a:lnTo>
                        <a:pt x="143323" y="265012"/>
                      </a:lnTo>
                      <a:close/>
                    </a:path>
                  </a:pathLst>
                </a:custGeom>
                <a:solidFill>
                  <a:srgbClr val="D81159"/>
                </a:solidFill>
                <a:ln>
                  <a:noFill/>
                </a:ln>
                <a:effectLst>
                  <a:outerShdw blurRad="152400" dist="38100" dir="13500000" algn="b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5726C02-4B57-4F92-9AB9-D6F60E8387BA}"/>
                  </a:ext>
                </a:extLst>
              </p:cNvPr>
              <p:cNvGrpSpPr/>
              <p:nvPr/>
            </p:nvGrpSpPr>
            <p:grpSpPr>
              <a:xfrm>
                <a:off x="4020400" y="3855210"/>
                <a:ext cx="2571786" cy="2240498"/>
                <a:chOff x="4020400" y="3855210"/>
                <a:chExt cx="2571786" cy="2240498"/>
              </a:xfrm>
            </p:grpSpPr>
            <p:sp>
              <p:nvSpPr>
                <p:cNvPr id="39" name="Freeform 5">
                  <a:extLst>
                    <a:ext uri="{FF2B5EF4-FFF2-40B4-BE49-F238E27FC236}">
                      <a16:creationId xmlns:a16="http://schemas.microsoft.com/office/drawing/2014/main" id="{C503F709-86C5-4DAB-B839-8FC5FF8B9C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6508478">
                  <a:off x="4306553" y="3810074"/>
                  <a:ext cx="2240498" cy="2330769"/>
                </a:xfrm>
                <a:custGeom>
                  <a:avLst/>
                  <a:gdLst>
                    <a:gd name="T0" fmla="*/ 1290 w 1514"/>
                    <a:gd name="T1" fmla="*/ 0 h 1575"/>
                    <a:gd name="T2" fmla="*/ 1342 w 1514"/>
                    <a:gd name="T3" fmla="*/ 92 h 1575"/>
                    <a:gd name="T4" fmla="*/ 1388 w 1514"/>
                    <a:gd name="T5" fmla="*/ 190 h 1575"/>
                    <a:gd name="T6" fmla="*/ 1422 w 1514"/>
                    <a:gd name="T7" fmla="*/ 287 h 1575"/>
                    <a:gd name="T8" fmla="*/ 1456 w 1514"/>
                    <a:gd name="T9" fmla="*/ 385 h 1575"/>
                    <a:gd name="T10" fmla="*/ 1479 w 1514"/>
                    <a:gd name="T11" fmla="*/ 483 h 1575"/>
                    <a:gd name="T12" fmla="*/ 1497 w 1514"/>
                    <a:gd name="T13" fmla="*/ 586 h 1575"/>
                    <a:gd name="T14" fmla="*/ 1508 w 1514"/>
                    <a:gd name="T15" fmla="*/ 690 h 1575"/>
                    <a:gd name="T16" fmla="*/ 1514 w 1514"/>
                    <a:gd name="T17" fmla="*/ 788 h 1575"/>
                    <a:gd name="T18" fmla="*/ 1508 w 1514"/>
                    <a:gd name="T19" fmla="*/ 891 h 1575"/>
                    <a:gd name="T20" fmla="*/ 1497 w 1514"/>
                    <a:gd name="T21" fmla="*/ 994 h 1575"/>
                    <a:gd name="T22" fmla="*/ 1479 w 1514"/>
                    <a:gd name="T23" fmla="*/ 1098 h 1575"/>
                    <a:gd name="T24" fmla="*/ 1456 w 1514"/>
                    <a:gd name="T25" fmla="*/ 1196 h 1575"/>
                    <a:gd name="T26" fmla="*/ 1428 w 1514"/>
                    <a:gd name="T27" fmla="*/ 1293 h 1575"/>
                    <a:gd name="T28" fmla="*/ 1388 w 1514"/>
                    <a:gd name="T29" fmla="*/ 1391 h 1575"/>
                    <a:gd name="T30" fmla="*/ 1342 w 1514"/>
                    <a:gd name="T31" fmla="*/ 1483 h 1575"/>
                    <a:gd name="T32" fmla="*/ 1290 w 1514"/>
                    <a:gd name="T33" fmla="*/ 1575 h 1575"/>
                    <a:gd name="T34" fmla="*/ 0 w 1514"/>
                    <a:gd name="T35" fmla="*/ 793 h 1575"/>
                    <a:gd name="T36" fmla="*/ 1290 w 1514"/>
                    <a:gd name="T37" fmla="*/ 0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14" h="1575">
                      <a:moveTo>
                        <a:pt x="1290" y="0"/>
                      </a:moveTo>
                      <a:lnTo>
                        <a:pt x="1342" y="92"/>
                      </a:lnTo>
                      <a:lnTo>
                        <a:pt x="1388" y="190"/>
                      </a:lnTo>
                      <a:lnTo>
                        <a:pt x="1422" y="287"/>
                      </a:lnTo>
                      <a:lnTo>
                        <a:pt x="1456" y="385"/>
                      </a:lnTo>
                      <a:lnTo>
                        <a:pt x="1479" y="483"/>
                      </a:lnTo>
                      <a:lnTo>
                        <a:pt x="1497" y="586"/>
                      </a:lnTo>
                      <a:lnTo>
                        <a:pt x="1508" y="690"/>
                      </a:lnTo>
                      <a:lnTo>
                        <a:pt x="1514" y="788"/>
                      </a:lnTo>
                      <a:lnTo>
                        <a:pt x="1508" y="891"/>
                      </a:lnTo>
                      <a:lnTo>
                        <a:pt x="1497" y="994"/>
                      </a:lnTo>
                      <a:lnTo>
                        <a:pt x="1479" y="1098"/>
                      </a:lnTo>
                      <a:lnTo>
                        <a:pt x="1456" y="1196"/>
                      </a:lnTo>
                      <a:lnTo>
                        <a:pt x="1428" y="1293"/>
                      </a:lnTo>
                      <a:lnTo>
                        <a:pt x="1388" y="1391"/>
                      </a:lnTo>
                      <a:lnTo>
                        <a:pt x="1342" y="1483"/>
                      </a:lnTo>
                      <a:lnTo>
                        <a:pt x="1290" y="1575"/>
                      </a:lnTo>
                      <a:lnTo>
                        <a:pt x="0" y="793"/>
                      </a:lnTo>
                      <a:lnTo>
                        <a:pt x="1290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Freeform 6">
                  <a:extLst>
                    <a:ext uri="{FF2B5EF4-FFF2-40B4-BE49-F238E27FC236}">
                      <a16:creationId xmlns:a16="http://schemas.microsoft.com/office/drawing/2014/main" id="{8B3856BF-DA32-4D43-9DBB-B93377C15A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6508478">
                  <a:off x="4799543" y="4503440"/>
                  <a:ext cx="772484" cy="2330769"/>
                </a:xfrm>
                <a:custGeom>
                  <a:avLst/>
                  <a:gdLst>
                    <a:gd name="T0" fmla="*/ 298 w 522"/>
                    <a:gd name="T1" fmla="*/ 0 h 1575"/>
                    <a:gd name="T2" fmla="*/ 350 w 522"/>
                    <a:gd name="T3" fmla="*/ 92 h 1575"/>
                    <a:gd name="T4" fmla="*/ 396 w 522"/>
                    <a:gd name="T5" fmla="*/ 184 h 1575"/>
                    <a:gd name="T6" fmla="*/ 436 w 522"/>
                    <a:gd name="T7" fmla="*/ 281 h 1575"/>
                    <a:gd name="T8" fmla="*/ 464 w 522"/>
                    <a:gd name="T9" fmla="*/ 379 h 1575"/>
                    <a:gd name="T10" fmla="*/ 487 w 522"/>
                    <a:gd name="T11" fmla="*/ 477 h 1575"/>
                    <a:gd name="T12" fmla="*/ 505 w 522"/>
                    <a:gd name="T13" fmla="*/ 580 h 1575"/>
                    <a:gd name="T14" fmla="*/ 516 w 522"/>
                    <a:gd name="T15" fmla="*/ 684 h 1575"/>
                    <a:gd name="T16" fmla="*/ 522 w 522"/>
                    <a:gd name="T17" fmla="*/ 787 h 1575"/>
                    <a:gd name="T18" fmla="*/ 516 w 522"/>
                    <a:gd name="T19" fmla="*/ 885 h 1575"/>
                    <a:gd name="T20" fmla="*/ 505 w 522"/>
                    <a:gd name="T21" fmla="*/ 988 h 1575"/>
                    <a:gd name="T22" fmla="*/ 487 w 522"/>
                    <a:gd name="T23" fmla="*/ 1092 h 1575"/>
                    <a:gd name="T24" fmla="*/ 464 w 522"/>
                    <a:gd name="T25" fmla="*/ 1190 h 1575"/>
                    <a:gd name="T26" fmla="*/ 436 w 522"/>
                    <a:gd name="T27" fmla="*/ 1287 h 1575"/>
                    <a:gd name="T28" fmla="*/ 396 w 522"/>
                    <a:gd name="T29" fmla="*/ 1385 h 1575"/>
                    <a:gd name="T30" fmla="*/ 350 w 522"/>
                    <a:gd name="T31" fmla="*/ 1483 h 1575"/>
                    <a:gd name="T32" fmla="*/ 298 w 522"/>
                    <a:gd name="T33" fmla="*/ 1575 h 1575"/>
                    <a:gd name="T34" fmla="*/ 0 w 522"/>
                    <a:gd name="T35" fmla="*/ 1385 h 1575"/>
                    <a:gd name="T36" fmla="*/ 0 w 522"/>
                    <a:gd name="T37" fmla="*/ 1385 h 1575"/>
                    <a:gd name="T38" fmla="*/ 52 w 522"/>
                    <a:gd name="T39" fmla="*/ 1241 h 1575"/>
                    <a:gd name="T40" fmla="*/ 92 w 522"/>
                    <a:gd name="T41" fmla="*/ 1092 h 1575"/>
                    <a:gd name="T42" fmla="*/ 115 w 522"/>
                    <a:gd name="T43" fmla="*/ 937 h 1575"/>
                    <a:gd name="T44" fmla="*/ 120 w 522"/>
                    <a:gd name="T45" fmla="*/ 787 h 1575"/>
                    <a:gd name="T46" fmla="*/ 115 w 522"/>
                    <a:gd name="T47" fmla="*/ 632 h 1575"/>
                    <a:gd name="T48" fmla="*/ 92 w 522"/>
                    <a:gd name="T49" fmla="*/ 477 h 1575"/>
                    <a:gd name="T50" fmla="*/ 52 w 522"/>
                    <a:gd name="T51" fmla="*/ 327 h 1575"/>
                    <a:gd name="T52" fmla="*/ 0 w 522"/>
                    <a:gd name="T53" fmla="*/ 184 h 1575"/>
                    <a:gd name="T54" fmla="*/ 0 w 522"/>
                    <a:gd name="T55" fmla="*/ 184 h 1575"/>
                    <a:gd name="T56" fmla="*/ 298 w 522"/>
                    <a:gd name="T57" fmla="*/ 0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22" h="1575">
                      <a:moveTo>
                        <a:pt x="298" y="0"/>
                      </a:moveTo>
                      <a:lnTo>
                        <a:pt x="350" y="92"/>
                      </a:lnTo>
                      <a:lnTo>
                        <a:pt x="396" y="184"/>
                      </a:lnTo>
                      <a:lnTo>
                        <a:pt x="436" y="281"/>
                      </a:lnTo>
                      <a:lnTo>
                        <a:pt x="464" y="379"/>
                      </a:lnTo>
                      <a:lnTo>
                        <a:pt x="487" y="477"/>
                      </a:lnTo>
                      <a:lnTo>
                        <a:pt x="505" y="580"/>
                      </a:lnTo>
                      <a:lnTo>
                        <a:pt x="516" y="684"/>
                      </a:lnTo>
                      <a:lnTo>
                        <a:pt x="522" y="787"/>
                      </a:lnTo>
                      <a:lnTo>
                        <a:pt x="516" y="885"/>
                      </a:lnTo>
                      <a:lnTo>
                        <a:pt x="505" y="988"/>
                      </a:lnTo>
                      <a:lnTo>
                        <a:pt x="487" y="1092"/>
                      </a:lnTo>
                      <a:lnTo>
                        <a:pt x="464" y="1190"/>
                      </a:lnTo>
                      <a:lnTo>
                        <a:pt x="436" y="1287"/>
                      </a:lnTo>
                      <a:lnTo>
                        <a:pt x="396" y="1385"/>
                      </a:lnTo>
                      <a:lnTo>
                        <a:pt x="350" y="1483"/>
                      </a:lnTo>
                      <a:lnTo>
                        <a:pt x="298" y="1575"/>
                      </a:lnTo>
                      <a:lnTo>
                        <a:pt x="0" y="1385"/>
                      </a:lnTo>
                      <a:lnTo>
                        <a:pt x="0" y="1385"/>
                      </a:lnTo>
                      <a:lnTo>
                        <a:pt x="52" y="1241"/>
                      </a:lnTo>
                      <a:lnTo>
                        <a:pt x="92" y="1092"/>
                      </a:lnTo>
                      <a:lnTo>
                        <a:pt x="115" y="937"/>
                      </a:lnTo>
                      <a:lnTo>
                        <a:pt x="120" y="787"/>
                      </a:lnTo>
                      <a:lnTo>
                        <a:pt x="115" y="632"/>
                      </a:lnTo>
                      <a:lnTo>
                        <a:pt x="92" y="477"/>
                      </a:lnTo>
                      <a:lnTo>
                        <a:pt x="52" y="327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rgbClr val="92D050"/>
                </a:solidFill>
                <a:ln>
                  <a:noFill/>
                </a:ln>
                <a:effectLst>
                  <a:outerShdw blurRad="152400" dist="38100" dir="16200000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0099147D-552D-4C90-B6FF-923F4150887B}"/>
                  </a:ext>
                </a:extLst>
              </p:cNvPr>
              <p:cNvGrpSpPr/>
              <p:nvPr/>
            </p:nvGrpSpPr>
            <p:grpSpPr>
              <a:xfrm>
                <a:off x="3307971" y="2843164"/>
                <a:ext cx="2466406" cy="2675985"/>
                <a:chOff x="3307971" y="2843164"/>
                <a:chExt cx="2466406" cy="2675985"/>
              </a:xfrm>
            </p:grpSpPr>
            <p:sp>
              <p:nvSpPr>
                <p:cNvPr id="37" name="Freeform 5">
                  <a:extLst>
                    <a:ext uri="{FF2B5EF4-FFF2-40B4-BE49-F238E27FC236}">
                      <a16:creationId xmlns:a16="http://schemas.microsoft.com/office/drawing/2014/main" id="{E9DFD500-5A5C-4A3D-A49B-6707D900C9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88107">
                  <a:off x="3307971" y="2843164"/>
                  <a:ext cx="2466406" cy="2565779"/>
                </a:xfrm>
                <a:custGeom>
                  <a:avLst/>
                  <a:gdLst>
                    <a:gd name="T0" fmla="*/ 1290 w 1514"/>
                    <a:gd name="T1" fmla="*/ 0 h 1575"/>
                    <a:gd name="T2" fmla="*/ 1342 w 1514"/>
                    <a:gd name="T3" fmla="*/ 92 h 1575"/>
                    <a:gd name="T4" fmla="*/ 1388 w 1514"/>
                    <a:gd name="T5" fmla="*/ 190 h 1575"/>
                    <a:gd name="T6" fmla="*/ 1422 w 1514"/>
                    <a:gd name="T7" fmla="*/ 287 h 1575"/>
                    <a:gd name="T8" fmla="*/ 1456 w 1514"/>
                    <a:gd name="T9" fmla="*/ 385 h 1575"/>
                    <a:gd name="T10" fmla="*/ 1479 w 1514"/>
                    <a:gd name="T11" fmla="*/ 483 h 1575"/>
                    <a:gd name="T12" fmla="*/ 1497 w 1514"/>
                    <a:gd name="T13" fmla="*/ 586 h 1575"/>
                    <a:gd name="T14" fmla="*/ 1508 w 1514"/>
                    <a:gd name="T15" fmla="*/ 690 h 1575"/>
                    <a:gd name="T16" fmla="*/ 1514 w 1514"/>
                    <a:gd name="T17" fmla="*/ 788 h 1575"/>
                    <a:gd name="T18" fmla="*/ 1508 w 1514"/>
                    <a:gd name="T19" fmla="*/ 891 h 1575"/>
                    <a:gd name="T20" fmla="*/ 1497 w 1514"/>
                    <a:gd name="T21" fmla="*/ 994 h 1575"/>
                    <a:gd name="T22" fmla="*/ 1479 w 1514"/>
                    <a:gd name="T23" fmla="*/ 1098 h 1575"/>
                    <a:gd name="T24" fmla="*/ 1456 w 1514"/>
                    <a:gd name="T25" fmla="*/ 1196 h 1575"/>
                    <a:gd name="T26" fmla="*/ 1428 w 1514"/>
                    <a:gd name="T27" fmla="*/ 1293 h 1575"/>
                    <a:gd name="T28" fmla="*/ 1388 w 1514"/>
                    <a:gd name="T29" fmla="*/ 1391 h 1575"/>
                    <a:gd name="T30" fmla="*/ 1342 w 1514"/>
                    <a:gd name="T31" fmla="*/ 1483 h 1575"/>
                    <a:gd name="T32" fmla="*/ 1290 w 1514"/>
                    <a:gd name="T33" fmla="*/ 1575 h 1575"/>
                    <a:gd name="T34" fmla="*/ 0 w 1514"/>
                    <a:gd name="T35" fmla="*/ 793 h 1575"/>
                    <a:gd name="T36" fmla="*/ 1290 w 1514"/>
                    <a:gd name="T37" fmla="*/ 0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14" h="1575">
                      <a:moveTo>
                        <a:pt x="1290" y="0"/>
                      </a:moveTo>
                      <a:lnTo>
                        <a:pt x="1342" y="92"/>
                      </a:lnTo>
                      <a:lnTo>
                        <a:pt x="1388" y="190"/>
                      </a:lnTo>
                      <a:lnTo>
                        <a:pt x="1422" y="287"/>
                      </a:lnTo>
                      <a:lnTo>
                        <a:pt x="1456" y="385"/>
                      </a:lnTo>
                      <a:lnTo>
                        <a:pt x="1479" y="483"/>
                      </a:lnTo>
                      <a:lnTo>
                        <a:pt x="1497" y="586"/>
                      </a:lnTo>
                      <a:lnTo>
                        <a:pt x="1508" y="690"/>
                      </a:lnTo>
                      <a:lnTo>
                        <a:pt x="1514" y="788"/>
                      </a:lnTo>
                      <a:lnTo>
                        <a:pt x="1508" y="891"/>
                      </a:lnTo>
                      <a:lnTo>
                        <a:pt x="1497" y="994"/>
                      </a:lnTo>
                      <a:lnTo>
                        <a:pt x="1479" y="1098"/>
                      </a:lnTo>
                      <a:lnTo>
                        <a:pt x="1456" y="1196"/>
                      </a:lnTo>
                      <a:lnTo>
                        <a:pt x="1428" y="1293"/>
                      </a:lnTo>
                      <a:lnTo>
                        <a:pt x="1388" y="1391"/>
                      </a:lnTo>
                      <a:lnTo>
                        <a:pt x="1342" y="1483"/>
                      </a:lnTo>
                      <a:lnTo>
                        <a:pt x="1290" y="1575"/>
                      </a:lnTo>
                      <a:lnTo>
                        <a:pt x="0" y="793"/>
                      </a:lnTo>
                      <a:lnTo>
                        <a:pt x="1290" y="0"/>
                      </a:lnTo>
                      <a:close/>
                    </a:path>
                  </a:pathLst>
                </a:custGeom>
                <a:solidFill>
                  <a:srgbClr val="5D7373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Freeform 6">
                  <a:extLst>
                    <a:ext uri="{FF2B5EF4-FFF2-40B4-BE49-F238E27FC236}">
                      <a16:creationId xmlns:a16="http://schemas.microsoft.com/office/drawing/2014/main" id="{4413A82E-9A9A-4F39-A633-884C33C946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88107">
                  <a:off x="3315461" y="2953370"/>
                  <a:ext cx="850372" cy="2565779"/>
                </a:xfrm>
                <a:custGeom>
                  <a:avLst/>
                  <a:gdLst>
                    <a:gd name="T0" fmla="*/ 298 w 522"/>
                    <a:gd name="T1" fmla="*/ 0 h 1575"/>
                    <a:gd name="T2" fmla="*/ 350 w 522"/>
                    <a:gd name="T3" fmla="*/ 92 h 1575"/>
                    <a:gd name="T4" fmla="*/ 396 w 522"/>
                    <a:gd name="T5" fmla="*/ 184 h 1575"/>
                    <a:gd name="T6" fmla="*/ 436 w 522"/>
                    <a:gd name="T7" fmla="*/ 281 h 1575"/>
                    <a:gd name="T8" fmla="*/ 464 w 522"/>
                    <a:gd name="T9" fmla="*/ 379 h 1575"/>
                    <a:gd name="T10" fmla="*/ 487 w 522"/>
                    <a:gd name="T11" fmla="*/ 477 h 1575"/>
                    <a:gd name="T12" fmla="*/ 505 w 522"/>
                    <a:gd name="T13" fmla="*/ 580 h 1575"/>
                    <a:gd name="T14" fmla="*/ 516 w 522"/>
                    <a:gd name="T15" fmla="*/ 684 h 1575"/>
                    <a:gd name="T16" fmla="*/ 522 w 522"/>
                    <a:gd name="T17" fmla="*/ 787 h 1575"/>
                    <a:gd name="T18" fmla="*/ 516 w 522"/>
                    <a:gd name="T19" fmla="*/ 885 h 1575"/>
                    <a:gd name="T20" fmla="*/ 505 w 522"/>
                    <a:gd name="T21" fmla="*/ 988 h 1575"/>
                    <a:gd name="T22" fmla="*/ 487 w 522"/>
                    <a:gd name="T23" fmla="*/ 1092 h 1575"/>
                    <a:gd name="T24" fmla="*/ 464 w 522"/>
                    <a:gd name="T25" fmla="*/ 1190 h 1575"/>
                    <a:gd name="T26" fmla="*/ 436 w 522"/>
                    <a:gd name="T27" fmla="*/ 1287 h 1575"/>
                    <a:gd name="T28" fmla="*/ 396 w 522"/>
                    <a:gd name="T29" fmla="*/ 1385 h 1575"/>
                    <a:gd name="T30" fmla="*/ 350 w 522"/>
                    <a:gd name="T31" fmla="*/ 1483 h 1575"/>
                    <a:gd name="T32" fmla="*/ 298 w 522"/>
                    <a:gd name="T33" fmla="*/ 1575 h 1575"/>
                    <a:gd name="T34" fmla="*/ 0 w 522"/>
                    <a:gd name="T35" fmla="*/ 1385 h 1575"/>
                    <a:gd name="T36" fmla="*/ 0 w 522"/>
                    <a:gd name="T37" fmla="*/ 1385 h 1575"/>
                    <a:gd name="T38" fmla="*/ 52 w 522"/>
                    <a:gd name="T39" fmla="*/ 1241 h 1575"/>
                    <a:gd name="T40" fmla="*/ 92 w 522"/>
                    <a:gd name="T41" fmla="*/ 1092 h 1575"/>
                    <a:gd name="T42" fmla="*/ 115 w 522"/>
                    <a:gd name="T43" fmla="*/ 937 h 1575"/>
                    <a:gd name="T44" fmla="*/ 120 w 522"/>
                    <a:gd name="T45" fmla="*/ 787 h 1575"/>
                    <a:gd name="T46" fmla="*/ 115 w 522"/>
                    <a:gd name="T47" fmla="*/ 632 h 1575"/>
                    <a:gd name="T48" fmla="*/ 92 w 522"/>
                    <a:gd name="T49" fmla="*/ 477 h 1575"/>
                    <a:gd name="T50" fmla="*/ 52 w 522"/>
                    <a:gd name="T51" fmla="*/ 327 h 1575"/>
                    <a:gd name="T52" fmla="*/ 0 w 522"/>
                    <a:gd name="T53" fmla="*/ 184 h 1575"/>
                    <a:gd name="T54" fmla="*/ 0 w 522"/>
                    <a:gd name="T55" fmla="*/ 184 h 1575"/>
                    <a:gd name="T56" fmla="*/ 298 w 522"/>
                    <a:gd name="T57" fmla="*/ 0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22" h="1575">
                      <a:moveTo>
                        <a:pt x="298" y="0"/>
                      </a:moveTo>
                      <a:lnTo>
                        <a:pt x="350" y="92"/>
                      </a:lnTo>
                      <a:lnTo>
                        <a:pt x="396" y="184"/>
                      </a:lnTo>
                      <a:lnTo>
                        <a:pt x="436" y="281"/>
                      </a:lnTo>
                      <a:lnTo>
                        <a:pt x="464" y="379"/>
                      </a:lnTo>
                      <a:lnTo>
                        <a:pt x="487" y="477"/>
                      </a:lnTo>
                      <a:lnTo>
                        <a:pt x="505" y="580"/>
                      </a:lnTo>
                      <a:lnTo>
                        <a:pt x="516" y="684"/>
                      </a:lnTo>
                      <a:lnTo>
                        <a:pt x="522" y="787"/>
                      </a:lnTo>
                      <a:lnTo>
                        <a:pt x="516" y="885"/>
                      </a:lnTo>
                      <a:lnTo>
                        <a:pt x="505" y="988"/>
                      </a:lnTo>
                      <a:lnTo>
                        <a:pt x="487" y="1092"/>
                      </a:lnTo>
                      <a:lnTo>
                        <a:pt x="464" y="1190"/>
                      </a:lnTo>
                      <a:lnTo>
                        <a:pt x="436" y="1287"/>
                      </a:lnTo>
                      <a:lnTo>
                        <a:pt x="396" y="1385"/>
                      </a:lnTo>
                      <a:lnTo>
                        <a:pt x="350" y="1483"/>
                      </a:lnTo>
                      <a:lnTo>
                        <a:pt x="298" y="1575"/>
                      </a:lnTo>
                      <a:lnTo>
                        <a:pt x="0" y="1385"/>
                      </a:lnTo>
                      <a:lnTo>
                        <a:pt x="0" y="1385"/>
                      </a:lnTo>
                      <a:lnTo>
                        <a:pt x="52" y="1241"/>
                      </a:lnTo>
                      <a:lnTo>
                        <a:pt x="92" y="1092"/>
                      </a:lnTo>
                      <a:lnTo>
                        <a:pt x="115" y="937"/>
                      </a:lnTo>
                      <a:lnTo>
                        <a:pt x="120" y="787"/>
                      </a:lnTo>
                      <a:lnTo>
                        <a:pt x="115" y="632"/>
                      </a:lnTo>
                      <a:lnTo>
                        <a:pt x="92" y="477"/>
                      </a:lnTo>
                      <a:lnTo>
                        <a:pt x="52" y="327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rgbClr val="5D7373"/>
                </a:solidFill>
                <a:ln>
                  <a:noFill/>
                </a:ln>
                <a:effectLst>
                  <a:outerShdw blurRad="1524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B863E5E-FF84-4281-BCD2-95634503A133}"/>
                  </a:ext>
                </a:extLst>
              </p:cNvPr>
              <p:cNvGrpSpPr/>
              <p:nvPr/>
            </p:nvGrpSpPr>
            <p:grpSpPr>
              <a:xfrm>
                <a:off x="2814530" y="1285486"/>
                <a:ext cx="3599570" cy="2931627"/>
                <a:chOff x="2814530" y="1285486"/>
                <a:chExt cx="3599570" cy="2931627"/>
              </a:xfrm>
            </p:grpSpPr>
            <p:sp>
              <p:nvSpPr>
                <p:cNvPr id="35" name="Freeform 5">
                  <a:extLst>
                    <a:ext uri="{FF2B5EF4-FFF2-40B4-BE49-F238E27FC236}">
                      <a16:creationId xmlns:a16="http://schemas.microsoft.com/office/drawing/2014/main" id="{6B7D9ABD-92C3-4F78-9316-BBADBECCC5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063202">
                  <a:off x="3423413" y="1226427"/>
                  <a:ext cx="2931627" cy="3049746"/>
                </a:xfrm>
                <a:custGeom>
                  <a:avLst/>
                  <a:gdLst>
                    <a:gd name="T0" fmla="*/ 1290 w 1514"/>
                    <a:gd name="T1" fmla="*/ 0 h 1575"/>
                    <a:gd name="T2" fmla="*/ 1342 w 1514"/>
                    <a:gd name="T3" fmla="*/ 92 h 1575"/>
                    <a:gd name="T4" fmla="*/ 1388 w 1514"/>
                    <a:gd name="T5" fmla="*/ 190 h 1575"/>
                    <a:gd name="T6" fmla="*/ 1422 w 1514"/>
                    <a:gd name="T7" fmla="*/ 287 h 1575"/>
                    <a:gd name="T8" fmla="*/ 1456 w 1514"/>
                    <a:gd name="T9" fmla="*/ 385 h 1575"/>
                    <a:gd name="T10" fmla="*/ 1479 w 1514"/>
                    <a:gd name="T11" fmla="*/ 483 h 1575"/>
                    <a:gd name="T12" fmla="*/ 1497 w 1514"/>
                    <a:gd name="T13" fmla="*/ 586 h 1575"/>
                    <a:gd name="T14" fmla="*/ 1508 w 1514"/>
                    <a:gd name="T15" fmla="*/ 690 h 1575"/>
                    <a:gd name="T16" fmla="*/ 1514 w 1514"/>
                    <a:gd name="T17" fmla="*/ 788 h 1575"/>
                    <a:gd name="T18" fmla="*/ 1508 w 1514"/>
                    <a:gd name="T19" fmla="*/ 891 h 1575"/>
                    <a:gd name="T20" fmla="*/ 1497 w 1514"/>
                    <a:gd name="T21" fmla="*/ 994 h 1575"/>
                    <a:gd name="T22" fmla="*/ 1479 w 1514"/>
                    <a:gd name="T23" fmla="*/ 1098 h 1575"/>
                    <a:gd name="T24" fmla="*/ 1456 w 1514"/>
                    <a:gd name="T25" fmla="*/ 1196 h 1575"/>
                    <a:gd name="T26" fmla="*/ 1428 w 1514"/>
                    <a:gd name="T27" fmla="*/ 1293 h 1575"/>
                    <a:gd name="T28" fmla="*/ 1388 w 1514"/>
                    <a:gd name="T29" fmla="*/ 1391 h 1575"/>
                    <a:gd name="T30" fmla="*/ 1342 w 1514"/>
                    <a:gd name="T31" fmla="*/ 1483 h 1575"/>
                    <a:gd name="T32" fmla="*/ 1290 w 1514"/>
                    <a:gd name="T33" fmla="*/ 1575 h 1575"/>
                    <a:gd name="T34" fmla="*/ 0 w 1514"/>
                    <a:gd name="T35" fmla="*/ 793 h 1575"/>
                    <a:gd name="T36" fmla="*/ 1290 w 1514"/>
                    <a:gd name="T37" fmla="*/ 0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14" h="1575">
                      <a:moveTo>
                        <a:pt x="1290" y="0"/>
                      </a:moveTo>
                      <a:lnTo>
                        <a:pt x="1342" y="92"/>
                      </a:lnTo>
                      <a:lnTo>
                        <a:pt x="1388" y="190"/>
                      </a:lnTo>
                      <a:lnTo>
                        <a:pt x="1422" y="287"/>
                      </a:lnTo>
                      <a:lnTo>
                        <a:pt x="1456" y="385"/>
                      </a:lnTo>
                      <a:lnTo>
                        <a:pt x="1479" y="483"/>
                      </a:lnTo>
                      <a:lnTo>
                        <a:pt x="1497" y="586"/>
                      </a:lnTo>
                      <a:lnTo>
                        <a:pt x="1508" y="690"/>
                      </a:lnTo>
                      <a:lnTo>
                        <a:pt x="1514" y="788"/>
                      </a:lnTo>
                      <a:lnTo>
                        <a:pt x="1508" y="891"/>
                      </a:lnTo>
                      <a:lnTo>
                        <a:pt x="1497" y="994"/>
                      </a:lnTo>
                      <a:lnTo>
                        <a:pt x="1479" y="1098"/>
                      </a:lnTo>
                      <a:lnTo>
                        <a:pt x="1456" y="1196"/>
                      </a:lnTo>
                      <a:lnTo>
                        <a:pt x="1428" y="1293"/>
                      </a:lnTo>
                      <a:lnTo>
                        <a:pt x="1388" y="1391"/>
                      </a:lnTo>
                      <a:lnTo>
                        <a:pt x="1342" y="1483"/>
                      </a:lnTo>
                      <a:lnTo>
                        <a:pt x="1290" y="1575"/>
                      </a:lnTo>
                      <a:lnTo>
                        <a:pt x="0" y="793"/>
                      </a:lnTo>
                      <a:lnTo>
                        <a:pt x="1290" y="0"/>
                      </a:lnTo>
                      <a:close/>
                    </a:path>
                  </a:pathLst>
                </a:custGeom>
                <a:solidFill>
                  <a:srgbClr val="FEC63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6" name="Freeform 6">
                  <a:extLst>
                    <a:ext uri="{FF2B5EF4-FFF2-40B4-BE49-F238E27FC236}">
                      <a16:creationId xmlns:a16="http://schemas.microsoft.com/office/drawing/2014/main" id="{CA981A6D-80E0-4344-9C31-25A816161B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4063202">
                  <a:off x="3834017" y="438867"/>
                  <a:ext cx="1010772" cy="3049746"/>
                </a:xfrm>
                <a:custGeom>
                  <a:avLst/>
                  <a:gdLst>
                    <a:gd name="T0" fmla="*/ 298 w 522"/>
                    <a:gd name="T1" fmla="*/ 0 h 1575"/>
                    <a:gd name="T2" fmla="*/ 350 w 522"/>
                    <a:gd name="T3" fmla="*/ 92 h 1575"/>
                    <a:gd name="T4" fmla="*/ 396 w 522"/>
                    <a:gd name="T5" fmla="*/ 184 h 1575"/>
                    <a:gd name="T6" fmla="*/ 436 w 522"/>
                    <a:gd name="T7" fmla="*/ 281 h 1575"/>
                    <a:gd name="T8" fmla="*/ 464 w 522"/>
                    <a:gd name="T9" fmla="*/ 379 h 1575"/>
                    <a:gd name="T10" fmla="*/ 487 w 522"/>
                    <a:gd name="T11" fmla="*/ 477 h 1575"/>
                    <a:gd name="T12" fmla="*/ 505 w 522"/>
                    <a:gd name="T13" fmla="*/ 580 h 1575"/>
                    <a:gd name="T14" fmla="*/ 516 w 522"/>
                    <a:gd name="T15" fmla="*/ 684 h 1575"/>
                    <a:gd name="T16" fmla="*/ 522 w 522"/>
                    <a:gd name="T17" fmla="*/ 787 h 1575"/>
                    <a:gd name="T18" fmla="*/ 516 w 522"/>
                    <a:gd name="T19" fmla="*/ 885 h 1575"/>
                    <a:gd name="T20" fmla="*/ 505 w 522"/>
                    <a:gd name="T21" fmla="*/ 988 h 1575"/>
                    <a:gd name="T22" fmla="*/ 487 w 522"/>
                    <a:gd name="T23" fmla="*/ 1092 h 1575"/>
                    <a:gd name="T24" fmla="*/ 464 w 522"/>
                    <a:gd name="T25" fmla="*/ 1190 h 1575"/>
                    <a:gd name="T26" fmla="*/ 436 w 522"/>
                    <a:gd name="T27" fmla="*/ 1287 h 1575"/>
                    <a:gd name="T28" fmla="*/ 396 w 522"/>
                    <a:gd name="T29" fmla="*/ 1385 h 1575"/>
                    <a:gd name="T30" fmla="*/ 350 w 522"/>
                    <a:gd name="T31" fmla="*/ 1483 h 1575"/>
                    <a:gd name="T32" fmla="*/ 298 w 522"/>
                    <a:gd name="T33" fmla="*/ 1575 h 1575"/>
                    <a:gd name="T34" fmla="*/ 0 w 522"/>
                    <a:gd name="T35" fmla="*/ 1385 h 1575"/>
                    <a:gd name="T36" fmla="*/ 0 w 522"/>
                    <a:gd name="T37" fmla="*/ 1385 h 1575"/>
                    <a:gd name="T38" fmla="*/ 52 w 522"/>
                    <a:gd name="T39" fmla="*/ 1241 h 1575"/>
                    <a:gd name="T40" fmla="*/ 92 w 522"/>
                    <a:gd name="T41" fmla="*/ 1092 h 1575"/>
                    <a:gd name="T42" fmla="*/ 115 w 522"/>
                    <a:gd name="T43" fmla="*/ 937 h 1575"/>
                    <a:gd name="T44" fmla="*/ 120 w 522"/>
                    <a:gd name="T45" fmla="*/ 787 h 1575"/>
                    <a:gd name="T46" fmla="*/ 115 w 522"/>
                    <a:gd name="T47" fmla="*/ 632 h 1575"/>
                    <a:gd name="T48" fmla="*/ 92 w 522"/>
                    <a:gd name="T49" fmla="*/ 477 h 1575"/>
                    <a:gd name="T50" fmla="*/ 52 w 522"/>
                    <a:gd name="T51" fmla="*/ 327 h 1575"/>
                    <a:gd name="T52" fmla="*/ 0 w 522"/>
                    <a:gd name="T53" fmla="*/ 184 h 1575"/>
                    <a:gd name="T54" fmla="*/ 0 w 522"/>
                    <a:gd name="T55" fmla="*/ 184 h 1575"/>
                    <a:gd name="T56" fmla="*/ 298 w 522"/>
                    <a:gd name="T57" fmla="*/ 0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22" h="1575">
                      <a:moveTo>
                        <a:pt x="298" y="0"/>
                      </a:moveTo>
                      <a:lnTo>
                        <a:pt x="350" y="92"/>
                      </a:lnTo>
                      <a:lnTo>
                        <a:pt x="396" y="184"/>
                      </a:lnTo>
                      <a:lnTo>
                        <a:pt x="436" y="281"/>
                      </a:lnTo>
                      <a:lnTo>
                        <a:pt x="464" y="379"/>
                      </a:lnTo>
                      <a:lnTo>
                        <a:pt x="487" y="477"/>
                      </a:lnTo>
                      <a:lnTo>
                        <a:pt x="505" y="580"/>
                      </a:lnTo>
                      <a:lnTo>
                        <a:pt x="516" y="684"/>
                      </a:lnTo>
                      <a:lnTo>
                        <a:pt x="522" y="787"/>
                      </a:lnTo>
                      <a:lnTo>
                        <a:pt x="516" y="885"/>
                      </a:lnTo>
                      <a:lnTo>
                        <a:pt x="505" y="988"/>
                      </a:lnTo>
                      <a:lnTo>
                        <a:pt x="487" y="1092"/>
                      </a:lnTo>
                      <a:lnTo>
                        <a:pt x="464" y="1190"/>
                      </a:lnTo>
                      <a:lnTo>
                        <a:pt x="436" y="1287"/>
                      </a:lnTo>
                      <a:lnTo>
                        <a:pt x="396" y="1385"/>
                      </a:lnTo>
                      <a:lnTo>
                        <a:pt x="350" y="1483"/>
                      </a:lnTo>
                      <a:lnTo>
                        <a:pt x="298" y="1575"/>
                      </a:lnTo>
                      <a:lnTo>
                        <a:pt x="0" y="1385"/>
                      </a:lnTo>
                      <a:lnTo>
                        <a:pt x="0" y="1385"/>
                      </a:lnTo>
                      <a:lnTo>
                        <a:pt x="52" y="1241"/>
                      </a:lnTo>
                      <a:lnTo>
                        <a:pt x="92" y="1092"/>
                      </a:lnTo>
                      <a:lnTo>
                        <a:pt x="115" y="937"/>
                      </a:lnTo>
                      <a:lnTo>
                        <a:pt x="120" y="787"/>
                      </a:lnTo>
                      <a:lnTo>
                        <a:pt x="115" y="632"/>
                      </a:lnTo>
                      <a:lnTo>
                        <a:pt x="92" y="477"/>
                      </a:lnTo>
                      <a:lnTo>
                        <a:pt x="52" y="327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rgbClr val="FEC630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971AB1C-ACE9-431E-A84F-772FD8C45AE5}"/>
                  </a:ext>
                </a:extLst>
              </p:cNvPr>
              <p:cNvGrpSpPr/>
              <p:nvPr/>
            </p:nvGrpSpPr>
            <p:grpSpPr>
              <a:xfrm>
                <a:off x="4744880" y="762292"/>
                <a:ext cx="3998448" cy="3352847"/>
                <a:chOff x="4744880" y="762292"/>
                <a:chExt cx="3998448" cy="3352847"/>
              </a:xfrm>
            </p:grpSpPr>
            <p:sp>
              <p:nvSpPr>
                <p:cNvPr id="33" name="Freeform 5">
                  <a:extLst>
                    <a:ext uri="{FF2B5EF4-FFF2-40B4-BE49-F238E27FC236}">
                      <a16:creationId xmlns:a16="http://schemas.microsoft.com/office/drawing/2014/main" id="{40DFC4B0-80D8-42BB-A59B-88AA7325A5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7820000">
                  <a:off x="4812424" y="694748"/>
                  <a:ext cx="3352847" cy="3487936"/>
                </a:xfrm>
                <a:custGeom>
                  <a:avLst/>
                  <a:gdLst>
                    <a:gd name="T0" fmla="*/ 1290 w 1514"/>
                    <a:gd name="T1" fmla="*/ 0 h 1575"/>
                    <a:gd name="T2" fmla="*/ 1342 w 1514"/>
                    <a:gd name="T3" fmla="*/ 92 h 1575"/>
                    <a:gd name="T4" fmla="*/ 1388 w 1514"/>
                    <a:gd name="T5" fmla="*/ 190 h 1575"/>
                    <a:gd name="T6" fmla="*/ 1422 w 1514"/>
                    <a:gd name="T7" fmla="*/ 287 h 1575"/>
                    <a:gd name="T8" fmla="*/ 1456 w 1514"/>
                    <a:gd name="T9" fmla="*/ 385 h 1575"/>
                    <a:gd name="T10" fmla="*/ 1479 w 1514"/>
                    <a:gd name="T11" fmla="*/ 483 h 1575"/>
                    <a:gd name="T12" fmla="*/ 1497 w 1514"/>
                    <a:gd name="T13" fmla="*/ 586 h 1575"/>
                    <a:gd name="T14" fmla="*/ 1508 w 1514"/>
                    <a:gd name="T15" fmla="*/ 690 h 1575"/>
                    <a:gd name="T16" fmla="*/ 1514 w 1514"/>
                    <a:gd name="T17" fmla="*/ 788 h 1575"/>
                    <a:gd name="T18" fmla="*/ 1508 w 1514"/>
                    <a:gd name="T19" fmla="*/ 891 h 1575"/>
                    <a:gd name="T20" fmla="*/ 1497 w 1514"/>
                    <a:gd name="T21" fmla="*/ 994 h 1575"/>
                    <a:gd name="T22" fmla="*/ 1479 w 1514"/>
                    <a:gd name="T23" fmla="*/ 1098 h 1575"/>
                    <a:gd name="T24" fmla="*/ 1456 w 1514"/>
                    <a:gd name="T25" fmla="*/ 1196 h 1575"/>
                    <a:gd name="T26" fmla="*/ 1428 w 1514"/>
                    <a:gd name="T27" fmla="*/ 1293 h 1575"/>
                    <a:gd name="T28" fmla="*/ 1388 w 1514"/>
                    <a:gd name="T29" fmla="*/ 1391 h 1575"/>
                    <a:gd name="T30" fmla="*/ 1342 w 1514"/>
                    <a:gd name="T31" fmla="*/ 1483 h 1575"/>
                    <a:gd name="T32" fmla="*/ 1290 w 1514"/>
                    <a:gd name="T33" fmla="*/ 1575 h 1575"/>
                    <a:gd name="T34" fmla="*/ 0 w 1514"/>
                    <a:gd name="T35" fmla="*/ 793 h 1575"/>
                    <a:gd name="T36" fmla="*/ 1290 w 1514"/>
                    <a:gd name="T37" fmla="*/ 0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14" h="1575">
                      <a:moveTo>
                        <a:pt x="1290" y="0"/>
                      </a:moveTo>
                      <a:lnTo>
                        <a:pt x="1342" y="92"/>
                      </a:lnTo>
                      <a:lnTo>
                        <a:pt x="1388" y="190"/>
                      </a:lnTo>
                      <a:lnTo>
                        <a:pt x="1422" y="287"/>
                      </a:lnTo>
                      <a:lnTo>
                        <a:pt x="1456" y="385"/>
                      </a:lnTo>
                      <a:lnTo>
                        <a:pt x="1479" y="483"/>
                      </a:lnTo>
                      <a:lnTo>
                        <a:pt x="1497" y="586"/>
                      </a:lnTo>
                      <a:lnTo>
                        <a:pt x="1508" y="690"/>
                      </a:lnTo>
                      <a:lnTo>
                        <a:pt x="1514" y="788"/>
                      </a:lnTo>
                      <a:lnTo>
                        <a:pt x="1508" y="891"/>
                      </a:lnTo>
                      <a:lnTo>
                        <a:pt x="1497" y="994"/>
                      </a:lnTo>
                      <a:lnTo>
                        <a:pt x="1479" y="1098"/>
                      </a:lnTo>
                      <a:lnTo>
                        <a:pt x="1456" y="1196"/>
                      </a:lnTo>
                      <a:lnTo>
                        <a:pt x="1428" y="1293"/>
                      </a:lnTo>
                      <a:lnTo>
                        <a:pt x="1388" y="1391"/>
                      </a:lnTo>
                      <a:lnTo>
                        <a:pt x="1342" y="1483"/>
                      </a:lnTo>
                      <a:lnTo>
                        <a:pt x="1290" y="1575"/>
                      </a:lnTo>
                      <a:lnTo>
                        <a:pt x="0" y="793"/>
                      </a:lnTo>
                      <a:lnTo>
                        <a:pt x="1290" y="0"/>
                      </a:lnTo>
                      <a:close/>
                    </a:path>
                  </a:pathLst>
                </a:custGeom>
                <a:solidFill>
                  <a:srgbClr val="FF5969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Freeform 6">
                  <a:extLst>
                    <a:ext uri="{FF2B5EF4-FFF2-40B4-BE49-F238E27FC236}">
                      <a16:creationId xmlns:a16="http://schemas.microsoft.com/office/drawing/2014/main" id="{C8200E80-81C3-4E05-82D3-1FDD5785C6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7820000">
                  <a:off x="6421359" y="-277922"/>
                  <a:ext cx="1156002" cy="3487936"/>
                </a:xfrm>
                <a:custGeom>
                  <a:avLst/>
                  <a:gdLst>
                    <a:gd name="T0" fmla="*/ 298 w 522"/>
                    <a:gd name="T1" fmla="*/ 0 h 1575"/>
                    <a:gd name="T2" fmla="*/ 350 w 522"/>
                    <a:gd name="T3" fmla="*/ 92 h 1575"/>
                    <a:gd name="T4" fmla="*/ 396 w 522"/>
                    <a:gd name="T5" fmla="*/ 184 h 1575"/>
                    <a:gd name="T6" fmla="*/ 436 w 522"/>
                    <a:gd name="T7" fmla="*/ 281 h 1575"/>
                    <a:gd name="T8" fmla="*/ 464 w 522"/>
                    <a:gd name="T9" fmla="*/ 379 h 1575"/>
                    <a:gd name="T10" fmla="*/ 487 w 522"/>
                    <a:gd name="T11" fmla="*/ 477 h 1575"/>
                    <a:gd name="T12" fmla="*/ 505 w 522"/>
                    <a:gd name="T13" fmla="*/ 580 h 1575"/>
                    <a:gd name="T14" fmla="*/ 516 w 522"/>
                    <a:gd name="T15" fmla="*/ 684 h 1575"/>
                    <a:gd name="T16" fmla="*/ 522 w 522"/>
                    <a:gd name="T17" fmla="*/ 787 h 1575"/>
                    <a:gd name="T18" fmla="*/ 516 w 522"/>
                    <a:gd name="T19" fmla="*/ 885 h 1575"/>
                    <a:gd name="T20" fmla="*/ 505 w 522"/>
                    <a:gd name="T21" fmla="*/ 988 h 1575"/>
                    <a:gd name="T22" fmla="*/ 487 w 522"/>
                    <a:gd name="T23" fmla="*/ 1092 h 1575"/>
                    <a:gd name="T24" fmla="*/ 464 w 522"/>
                    <a:gd name="T25" fmla="*/ 1190 h 1575"/>
                    <a:gd name="T26" fmla="*/ 436 w 522"/>
                    <a:gd name="T27" fmla="*/ 1287 h 1575"/>
                    <a:gd name="T28" fmla="*/ 396 w 522"/>
                    <a:gd name="T29" fmla="*/ 1385 h 1575"/>
                    <a:gd name="T30" fmla="*/ 350 w 522"/>
                    <a:gd name="T31" fmla="*/ 1483 h 1575"/>
                    <a:gd name="T32" fmla="*/ 298 w 522"/>
                    <a:gd name="T33" fmla="*/ 1575 h 1575"/>
                    <a:gd name="T34" fmla="*/ 0 w 522"/>
                    <a:gd name="T35" fmla="*/ 1385 h 1575"/>
                    <a:gd name="T36" fmla="*/ 0 w 522"/>
                    <a:gd name="T37" fmla="*/ 1385 h 1575"/>
                    <a:gd name="T38" fmla="*/ 52 w 522"/>
                    <a:gd name="T39" fmla="*/ 1241 h 1575"/>
                    <a:gd name="T40" fmla="*/ 92 w 522"/>
                    <a:gd name="T41" fmla="*/ 1092 h 1575"/>
                    <a:gd name="T42" fmla="*/ 115 w 522"/>
                    <a:gd name="T43" fmla="*/ 937 h 1575"/>
                    <a:gd name="T44" fmla="*/ 120 w 522"/>
                    <a:gd name="T45" fmla="*/ 787 h 1575"/>
                    <a:gd name="T46" fmla="*/ 115 w 522"/>
                    <a:gd name="T47" fmla="*/ 632 h 1575"/>
                    <a:gd name="T48" fmla="*/ 92 w 522"/>
                    <a:gd name="T49" fmla="*/ 477 h 1575"/>
                    <a:gd name="T50" fmla="*/ 52 w 522"/>
                    <a:gd name="T51" fmla="*/ 327 h 1575"/>
                    <a:gd name="T52" fmla="*/ 0 w 522"/>
                    <a:gd name="T53" fmla="*/ 184 h 1575"/>
                    <a:gd name="T54" fmla="*/ 0 w 522"/>
                    <a:gd name="T55" fmla="*/ 184 h 1575"/>
                    <a:gd name="T56" fmla="*/ 298 w 522"/>
                    <a:gd name="T57" fmla="*/ 0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22" h="1575">
                      <a:moveTo>
                        <a:pt x="298" y="0"/>
                      </a:moveTo>
                      <a:lnTo>
                        <a:pt x="350" y="92"/>
                      </a:lnTo>
                      <a:lnTo>
                        <a:pt x="396" y="184"/>
                      </a:lnTo>
                      <a:lnTo>
                        <a:pt x="436" y="281"/>
                      </a:lnTo>
                      <a:lnTo>
                        <a:pt x="464" y="379"/>
                      </a:lnTo>
                      <a:lnTo>
                        <a:pt x="487" y="477"/>
                      </a:lnTo>
                      <a:lnTo>
                        <a:pt x="505" y="580"/>
                      </a:lnTo>
                      <a:lnTo>
                        <a:pt x="516" y="684"/>
                      </a:lnTo>
                      <a:lnTo>
                        <a:pt x="522" y="787"/>
                      </a:lnTo>
                      <a:lnTo>
                        <a:pt x="516" y="885"/>
                      </a:lnTo>
                      <a:lnTo>
                        <a:pt x="505" y="988"/>
                      </a:lnTo>
                      <a:lnTo>
                        <a:pt x="487" y="1092"/>
                      </a:lnTo>
                      <a:lnTo>
                        <a:pt x="464" y="1190"/>
                      </a:lnTo>
                      <a:lnTo>
                        <a:pt x="436" y="1287"/>
                      </a:lnTo>
                      <a:lnTo>
                        <a:pt x="396" y="1385"/>
                      </a:lnTo>
                      <a:lnTo>
                        <a:pt x="350" y="1483"/>
                      </a:lnTo>
                      <a:lnTo>
                        <a:pt x="298" y="1575"/>
                      </a:lnTo>
                      <a:lnTo>
                        <a:pt x="0" y="1385"/>
                      </a:lnTo>
                      <a:lnTo>
                        <a:pt x="0" y="1385"/>
                      </a:lnTo>
                      <a:lnTo>
                        <a:pt x="52" y="1241"/>
                      </a:lnTo>
                      <a:lnTo>
                        <a:pt x="92" y="1092"/>
                      </a:lnTo>
                      <a:lnTo>
                        <a:pt x="115" y="937"/>
                      </a:lnTo>
                      <a:lnTo>
                        <a:pt x="120" y="787"/>
                      </a:lnTo>
                      <a:lnTo>
                        <a:pt x="115" y="632"/>
                      </a:lnTo>
                      <a:lnTo>
                        <a:pt x="92" y="477"/>
                      </a:lnTo>
                      <a:lnTo>
                        <a:pt x="52" y="327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rgbClr val="FF5969"/>
                </a:solidFill>
                <a:ln>
                  <a:noFill/>
                </a:ln>
                <a:effectLst>
                  <a:outerShdw blurRad="1524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4CF6538C-8AEA-441D-BEFB-4CB3C7EDFF44}"/>
                  </a:ext>
                </a:extLst>
              </p:cNvPr>
              <p:cNvGrpSpPr/>
              <p:nvPr/>
            </p:nvGrpSpPr>
            <p:grpSpPr>
              <a:xfrm>
                <a:off x="5744597" y="2015468"/>
                <a:ext cx="3632871" cy="3783893"/>
                <a:chOff x="5744597" y="2015468"/>
                <a:chExt cx="3632871" cy="3783893"/>
              </a:xfrm>
            </p:grpSpPr>
            <p:sp>
              <p:nvSpPr>
                <p:cNvPr id="31" name="Freeform 5">
                  <a:extLst>
                    <a:ext uri="{FF2B5EF4-FFF2-40B4-BE49-F238E27FC236}">
                      <a16:creationId xmlns:a16="http://schemas.microsoft.com/office/drawing/2014/main" id="{D21DF137-900C-447A-BBDC-BDC46FD584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4597" y="2020119"/>
                  <a:ext cx="3632871" cy="3779242"/>
                </a:xfrm>
                <a:custGeom>
                  <a:avLst/>
                  <a:gdLst>
                    <a:gd name="T0" fmla="*/ 1290 w 1514"/>
                    <a:gd name="T1" fmla="*/ 0 h 1575"/>
                    <a:gd name="T2" fmla="*/ 1342 w 1514"/>
                    <a:gd name="T3" fmla="*/ 92 h 1575"/>
                    <a:gd name="T4" fmla="*/ 1388 w 1514"/>
                    <a:gd name="T5" fmla="*/ 190 h 1575"/>
                    <a:gd name="T6" fmla="*/ 1422 w 1514"/>
                    <a:gd name="T7" fmla="*/ 287 h 1575"/>
                    <a:gd name="T8" fmla="*/ 1456 w 1514"/>
                    <a:gd name="T9" fmla="*/ 385 h 1575"/>
                    <a:gd name="T10" fmla="*/ 1479 w 1514"/>
                    <a:gd name="T11" fmla="*/ 483 h 1575"/>
                    <a:gd name="T12" fmla="*/ 1497 w 1514"/>
                    <a:gd name="T13" fmla="*/ 586 h 1575"/>
                    <a:gd name="T14" fmla="*/ 1508 w 1514"/>
                    <a:gd name="T15" fmla="*/ 690 h 1575"/>
                    <a:gd name="T16" fmla="*/ 1514 w 1514"/>
                    <a:gd name="T17" fmla="*/ 788 h 1575"/>
                    <a:gd name="T18" fmla="*/ 1508 w 1514"/>
                    <a:gd name="T19" fmla="*/ 891 h 1575"/>
                    <a:gd name="T20" fmla="*/ 1497 w 1514"/>
                    <a:gd name="T21" fmla="*/ 994 h 1575"/>
                    <a:gd name="T22" fmla="*/ 1479 w 1514"/>
                    <a:gd name="T23" fmla="*/ 1098 h 1575"/>
                    <a:gd name="T24" fmla="*/ 1456 w 1514"/>
                    <a:gd name="T25" fmla="*/ 1196 h 1575"/>
                    <a:gd name="T26" fmla="*/ 1428 w 1514"/>
                    <a:gd name="T27" fmla="*/ 1293 h 1575"/>
                    <a:gd name="T28" fmla="*/ 1388 w 1514"/>
                    <a:gd name="T29" fmla="*/ 1391 h 1575"/>
                    <a:gd name="T30" fmla="*/ 1342 w 1514"/>
                    <a:gd name="T31" fmla="*/ 1483 h 1575"/>
                    <a:gd name="T32" fmla="*/ 1290 w 1514"/>
                    <a:gd name="T33" fmla="*/ 1575 h 1575"/>
                    <a:gd name="T34" fmla="*/ 0 w 1514"/>
                    <a:gd name="T35" fmla="*/ 793 h 1575"/>
                    <a:gd name="T36" fmla="*/ 1290 w 1514"/>
                    <a:gd name="T37" fmla="*/ 0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14" h="1575">
                      <a:moveTo>
                        <a:pt x="1290" y="0"/>
                      </a:moveTo>
                      <a:lnTo>
                        <a:pt x="1342" y="92"/>
                      </a:lnTo>
                      <a:lnTo>
                        <a:pt x="1388" y="190"/>
                      </a:lnTo>
                      <a:lnTo>
                        <a:pt x="1422" y="287"/>
                      </a:lnTo>
                      <a:lnTo>
                        <a:pt x="1456" y="385"/>
                      </a:lnTo>
                      <a:lnTo>
                        <a:pt x="1479" y="483"/>
                      </a:lnTo>
                      <a:lnTo>
                        <a:pt x="1497" y="586"/>
                      </a:lnTo>
                      <a:lnTo>
                        <a:pt x="1508" y="690"/>
                      </a:lnTo>
                      <a:lnTo>
                        <a:pt x="1514" y="788"/>
                      </a:lnTo>
                      <a:lnTo>
                        <a:pt x="1508" y="891"/>
                      </a:lnTo>
                      <a:lnTo>
                        <a:pt x="1497" y="994"/>
                      </a:lnTo>
                      <a:lnTo>
                        <a:pt x="1479" y="1098"/>
                      </a:lnTo>
                      <a:lnTo>
                        <a:pt x="1456" y="1196"/>
                      </a:lnTo>
                      <a:lnTo>
                        <a:pt x="1428" y="1293"/>
                      </a:lnTo>
                      <a:lnTo>
                        <a:pt x="1388" y="1391"/>
                      </a:lnTo>
                      <a:lnTo>
                        <a:pt x="1342" y="1483"/>
                      </a:lnTo>
                      <a:lnTo>
                        <a:pt x="1290" y="1575"/>
                      </a:lnTo>
                      <a:lnTo>
                        <a:pt x="0" y="793"/>
                      </a:lnTo>
                      <a:lnTo>
                        <a:pt x="1290" y="0"/>
                      </a:lnTo>
                      <a:close/>
                    </a:path>
                  </a:pathLst>
                </a:custGeom>
                <a:solidFill>
                  <a:srgbClr val="10A8B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Freeform 6">
                  <a:extLst>
                    <a:ext uri="{FF2B5EF4-FFF2-40B4-BE49-F238E27FC236}">
                      <a16:creationId xmlns:a16="http://schemas.microsoft.com/office/drawing/2014/main" id="{CF2EBBCA-E196-4402-8AD1-C2C5D91577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24919" y="2015468"/>
                  <a:ext cx="1252549" cy="3779242"/>
                </a:xfrm>
                <a:custGeom>
                  <a:avLst/>
                  <a:gdLst>
                    <a:gd name="T0" fmla="*/ 298 w 522"/>
                    <a:gd name="T1" fmla="*/ 0 h 1575"/>
                    <a:gd name="T2" fmla="*/ 350 w 522"/>
                    <a:gd name="T3" fmla="*/ 92 h 1575"/>
                    <a:gd name="T4" fmla="*/ 396 w 522"/>
                    <a:gd name="T5" fmla="*/ 184 h 1575"/>
                    <a:gd name="T6" fmla="*/ 436 w 522"/>
                    <a:gd name="T7" fmla="*/ 281 h 1575"/>
                    <a:gd name="T8" fmla="*/ 464 w 522"/>
                    <a:gd name="T9" fmla="*/ 379 h 1575"/>
                    <a:gd name="T10" fmla="*/ 487 w 522"/>
                    <a:gd name="T11" fmla="*/ 477 h 1575"/>
                    <a:gd name="T12" fmla="*/ 505 w 522"/>
                    <a:gd name="T13" fmla="*/ 580 h 1575"/>
                    <a:gd name="T14" fmla="*/ 516 w 522"/>
                    <a:gd name="T15" fmla="*/ 684 h 1575"/>
                    <a:gd name="T16" fmla="*/ 522 w 522"/>
                    <a:gd name="T17" fmla="*/ 787 h 1575"/>
                    <a:gd name="T18" fmla="*/ 516 w 522"/>
                    <a:gd name="T19" fmla="*/ 885 h 1575"/>
                    <a:gd name="T20" fmla="*/ 505 w 522"/>
                    <a:gd name="T21" fmla="*/ 988 h 1575"/>
                    <a:gd name="T22" fmla="*/ 487 w 522"/>
                    <a:gd name="T23" fmla="*/ 1092 h 1575"/>
                    <a:gd name="T24" fmla="*/ 464 w 522"/>
                    <a:gd name="T25" fmla="*/ 1190 h 1575"/>
                    <a:gd name="T26" fmla="*/ 436 w 522"/>
                    <a:gd name="T27" fmla="*/ 1287 h 1575"/>
                    <a:gd name="T28" fmla="*/ 396 w 522"/>
                    <a:gd name="T29" fmla="*/ 1385 h 1575"/>
                    <a:gd name="T30" fmla="*/ 350 w 522"/>
                    <a:gd name="T31" fmla="*/ 1483 h 1575"/>
                    <a:gd name="T32" fmla="*/ 298 w 522"/>
                    <a:gd name="T33" fmla="*/ 1575 h 1575"/>
                    <a:gd name="T34" fmla="*/ 0 w 522"/>
                    <a:gd name="T35" fmla="*/ 1385 h 1575"/>
                    <a:gd name="T36" fmla="*/ 0 w 522"/>
                    <a:gd name="T37" fmla="*/ 1385 h 1575"/>
                    <a:gd name="T38" fmla="*/ 52 w 522"/>
                    <a:gd name="T39" fmla="*/ 1241 h 1575"/>
                    <a:gd name="T40" fmla="*/ 92 w 522"/>
                    <a:gd name="T41" fmla="*/ 1092 h 1575"/>
                    <a:gd name="T42" fmla="*/ 115 w 522"/>
                    <a:gd name="T43" fmla="*/ 937 h 1575"/>
                    <a:gd name="T44" fmla="*/ 120 w 522"/>
                    <a:gd name="T45" fmla="*/ 787 h 1575"/>
                    <a:gd name="T46" fmla="*/ 115 w 522"/>
                    <a:gd name="T47" fmla="*/ 632 h 1575"/>
                    <a:gd name="T48" fmla="*/ 92 w 522"/>
                    <a:gd name="T49" fmla="*/ 477 h 1575"/>
                    <a:gd name="T50" fmla="*/ 52 w 522"/>
                    <a:gd name="T51" fmla="*/ 327 h 1575"/>
                    <a:gd name="T52" fmla="*/ 0 w 522"/>
                    <a:gd name="T53" fmla="*/ 184 h 1575"/>
                    <a:gd name="T54" fmla="*/ 0 w 522"/>
                    <a:gd name="T55" fmla="*/ 184 h 1575"/>
                    <a:gd name="T56" fmla="*/ 298 w 522"/>
                    <a:gd name="T57" fmla="*/ 0 h 15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22" h="1575">
                      <a:moveTo>
                        <a:pt x="298" y="0"/>
                      </a:moveTo>
                      <a:lnTo>
                        <a:pt x="350" y="92"/>
                      </a:lnTo>
                      <a:lnTo>
                        <a:pt x="396" y="184"/>
                      </a:lnTo>
                      <a:lnTo>
                        <a:pt x="436" y="281"/>
                      </a:lnTo>
                      <a:lnTo>
                        <a:pt x="464" y="379"/>
                      </a:lnTo>
                      <a:lnTo>
                        <a:pt x="487" y="477"/>
                      </a:lnTo>
                      <a:lnTo>
                        <a:pt x="505" y="580"/>
                      </a:lnTo>
                      <a:lnTo>
                        <a:pt x="516" y="684"/>
                      </a:lnTo>
                      <a:lnTo>
                        <a:pt x="522" y="787"/>
                      </a:lnTo>
                      <a:lnTo>
                        <a:pt x="516" y="885"/>
                      </a:lnTo>
                      <a:lnTo>
                        <a:pt x="505" y="988"/>
                      </a:lnTo>
                      <a:lnTo>
                        <a:pt x="487" y="1092"/>
                      </a:lnTo>
                      <a:lnTo>
                        <a:pt x="464" y="1190"/>
                      </a:lnTo>
                      <a:lnTo>
                        <a:pt x="436" y="1287"/>
                      </a:lnTo>
                      <a:lnTo>
                        <a:pt x="396" y="1385"/>
                      </a:lnTo>
                      <a:lnTo>
                        <a:pt x="350" y="1483"/>
                      </a:lnTo>
                      <a:lnTo>
                        <a:pt x="298" y="1575"/>
                      </a:lnTo>
                      <a:lnTo>
                        <a:pt x="0" y="1385"/>
                      </a:lnTo>
                      <a:lnTo>
                        <a:pt x="0" y="1385"/>
                      </a:lnTo>
                      <a:lnTo>
                        <a:pt x="52" y="1241"/>
                      </a:lnTo>
                      <a:lnTo>
                        <a:pt x="92" y="1092"/>
                      </a:lnTo>
                      <a:lnTo>
                        <a:pt x="115" y="937"/>
                      </a:lnTo>
                      <a:lnTo>
                        <a:pt x="120" y="787"/>
                      </a:lnTo>
                      <a:lnTo>
                        <a:pt x="115" y="632"/>
                      </a:lnTo>
                      <a:lnTo>
                        <a:pt x="92" y="477"/>
                      </a:lnTo>
                      <a:lnTo>
                        <a:pt x="52" y="327"/>
                      </a:lnTo>
                      <a:lnTo>
                        <a:pt x="0" y="184"/>
                      </a:lnTo>
                      <a:lnTo>
                        <a:pt x="0" y="184"/>
                      </a:lnTo>
                      <a:lnTo>
                        <a:pt x="298" y="0"/>
                      </a:lnTo>
                      <a:close/>
                    </a:path>
                  </a:pathLst>
                </a:custGeom>
                <a:solidFill>
                  <a:srgbClr val="10A8BC"/>
                </a:solidFill>
                <a:ln>
                  <a:noFill/>
                </a:ln>
                <a:effectLst>
                  <a:outerShdw blurRad="1524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IN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E4F80EF-B1E6-4327-805A-1420B783ED3B}"/>
                  </a:ext>
                </a:extLst>
              </p:cNvPr>
              <p:cNvSpPr/>
              <p:nvPr/>
            </p:nvSpPr>
            <p:spPr>
              <a:xfrm>
                <a:off x="4959221" y="3174847"/>
                <a:ext cx="1540042" cy="15400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</a:schemeClr>
                  </a:gs>
                  <a:gs pos="74000">
                    <a:schemeClr val="accent3">
                      <a:lumMod val="45000"/>
                      <a:lumOff val="55000"/>
                    </a:schemeClr>
                  </a:gs>
                  <a:gs pos="83000">
                    <a:schemeClr val="accent3">
                      <a:lumMod val="45000"/>
                      <a:lumOff val="55000"/>
                    </a:schemeClr>
                  </a:gs>
                  <a:gs pos="100000">
                    <a:schemeClr val="accent3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342900" dist="38100" dir="2700000" sx="107000" sy="107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IN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5" name="Graphic 4" descr="Calculator">
              <a:extLst>
                <a:ext uri="{FF2B5EF4-FFF2-40B4-BE49-F238E27FC236}">
                  <a16:creationId xmlns:a16="http://schemas.microsoft.com/office/drawing/2014/main" id="{FB215C00-9753-402B-93B2-D48325BE2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10209" y="3499372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Wireless router">
              <a:extLst>
                <a:ext uri="{FF2B5EF4-FFF2-40B4-BE49-F238E27FC236}">
                  <a16:creationId xmlns:a16="http://schemas.microsoft.com/office/drawing/2014/main" id="{C4CCC53A-E56D-4D7A-A8BC-DBF6AA4A4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820304">
              <a:off x="6346524" y="4849118"/>
              <a:ext cx="563294" cy="563294"/>
            </a:xfrm>
            <a:prstGeom prst="rect">
              <a:avLst/>
            </a:prstGeom>
          </p:spPr>
        </p:pic>
        <p:pic>
          <p:nvPicPr>
            <p:cNvPr id="50" name="Graphic 49" descr="Martini">
              <a:extLst>
                <a:ext uri="{FF2B5EF4-FFF2-40B4-BE49-F238E27FC236}">
                  <a16:creationId xmlns:a16="http://schemas.microsoft.com/office/drawing/2014/main" id="{FAEC0265-E0A1-4ED9-94B8-3546EF0A3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056415">
              <a:off x="3602229" y="3795084"/>
              <a:ext cx="815481" cy="815481"/>
            </a:xfrm>
            <a:prstGeom prst="rect">
              <a:avLst/>
            </a:prstGeom>
          </p:spPr>
        </p:pic>
        <p:pic>
          <p:nvPicPr>
            <p:cNvPr id="52" name="Graphic 51" descr="Clock">
              <a:extLst>
                <a:ext uri="{FF2B5EF4-FFF2-40B4-BE49-F238E27FC236}">
                  <a16:creationId xmlns:a16="http://schemas.microsoft.com/office/drawing/2014/main" id="{750E36C6-3E01-427E-B737-594FF31A4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68967">
              <a:off x="6507818" y="1272486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Head with gears">
              <a:extLst>
                <a:ext uri="{FF2B5EF4-FFF2-40B4-BE49-F238E27FC236}">
                  <a16:creationId xmlns:a16="http://schemas.microsoft.com/office/drawing/2014/main" id="{92E8DCB6-EBFF-4D14-987C-4FB94808F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070768" y="3299413"/>
              <a:ext cx="914400" cy="914400"/>
            </a:xfrm>
            <a:prstGeom prst="rect">
              <a:avLst/>
            </a:prstGeom>
          </p:spPr>
        </p:pic>
        <p:pic>
          <p:nvPicPr>
            <p:cNvPr id="56" name="Graphic 55" descr="Laptop">
              <a:extLst>
                <a:ext uri="{FF2B5EF4-FFF2-40B4-BE49-F238E27FC236}">
                  <a16:creationId xmlns:a16="http://schemas.microsoft.com/office/drawing/2014/main" id="{395FF275-197C-42B1-B949-F1EDA4573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473143">
              <a:off x="4761003" y="5107908"/>
              <a:ext cx="794270" cy="794270"/>
            </a:xfrm>
            <a:prstGeom prst="rect">
              <a:avLst/>
            </a:prstGeom>
          </p:spPr>
        </p:pic>
        <p:pic>
          <p:nvPicPr>
            <p:cNvPr id="58" name="Graphic 57" descr="Heart">
              <a:extLst>
                <a:ext uri="{FF2B5EF4-FFF2-40B4-BE49-F238E27FC236}">
                  <a16:creationId xmlns:a16="http://schemas.microsoft.com/office/drawing/2014/main" id="{978F2FA3-3D01-4C95-B5C1-20178F1C7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24411" y="1738409"/>
              <a:ext cx="914400" cy="914400"/>
            </a:xfrm>
            <a:prstGeom prst="rect">
              <a:avLst/>
            </a:prstGeom>
          </p:spPr>
        </p:pic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D85B27A-FAF0-4940-8F45-33F7ABE7AFF3}"/>
              </a:ext>
            </a:extLst>
          </p:cNvPr>
          <p:cNvSpPr txBox="1"/>
          <p:nvPr/>
        </p:nvSpPr>
        <p:spPr>
          <a:xfrm>
            <a:off x="7219563" y="528489"/>
            <a:ext cx="2128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9BD60EC-7CF3-416E-B6EA-A5BA307B5467}"/>
              </a:ext>
            </a:extLst>
          </p:cNvPr>
          <p:cNvSpPr txBox="1"/>
          <p:nvPr/>
        </p:nvSpPr>
        <p:spPr>
          <a:xfrm>
            <a:off x="9136710" y="3067523"/>
            <a:ext cx="1984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QL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BA3B97A-0839-4894-B1A0-1DEADCB4D8CD}"/>
              </a:ext>
            </a:extLst>
          </p:cNvPr>
          <p:cNvSpPr txBox="1"/>
          <p:nvPr/>
        </p:nvSpPr>
        <p:spPr>
          <a:xfrm>
            <a:off x="6567180" y="5529011"/>
            <a:ext cx="1629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QL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2AD739C-5607-42D8-B2AF-CD7213670E0C}"/>
              </a:ext>
            </a:extLst>
          </p:cNvPr>
          <p:cNvSpPr txBox="1"/>
          <p:nvPr/>
        </p:nvSpPr>
        <p:spPr>
          <a:xfrm>
            <a:off x="1198520" y="754456"/>
            <a:ext cx="2997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Lâp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3110A0-BB4A-4D6C-8E3C-3BD6DF120A70}"/>
              </a:ext>
            </a:extLst>
          </p:cNvPr>
          <p:cNvSpPr txBox="1"/>
          <p:nvPr/>
        </p:nvSpPr>
        <p:spPr>
          <a:xfrm>
            <a:off x="1304169" y="3760020"/>
            <a:ext cx="252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QL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403AA4-84A3-462D-AB55-21795A90CAD4}"/>
              </a:ext>
            </a:extLst>
          </p:cNvPr>
          <p:cNvSpPr txBox="1"/>
          <p:nvPr/>
        </p:nvSpPr>
        <p:spPr>
          <a:xfrm>
            <a:off x="3781861" y="5731539"/>
            <a:ext cx="2326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QL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40" y="4711097"/>
            <a:ext cx="1489587" cy="462724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05078 -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9" grpId="0"/>
      <p:bldP spid="90" grpId="0"/>
      <p:bldP spid="91" grpId="0"/>
      <p:bldP spid="92" grpId="0"/>
      <p:bldP spid="93" grpId="0"/>
      <p:bldP spid="94" grpId="0"/>
      <p:bldP spid="5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824205" y="0"/>
            <a:ext cx="2543589" cy="487017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vụ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40" y="4711097"/>
            <a:ext cx="1489587" cy="462724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20A9006-008C-429F-B09E-B46D4D82AF9D}"/>
              </a:ext>
            </a:extLst>
          </p:cNvPr>
          <p:cNvGrpSpPr/>
          <p:nvPr/>
        </p:nvGrpSpPr>
        <p:grpSpPr>
          <a:xfrm>
            <a:off x="8442105" y="1682746"/>
            <a:ext cx="3425372" cy="1714499"/>
            <a:chOff x="8117699" y="2422427"/>
            <a:chExt cx="3425372" cy="1714499"/>
          </a:xfrm>
        </p:grpSpPr>
        <p:sp>
          <p:nvSpPr>
            <p:cNvPr id="59" name="Freeform: Shape 12">
              <a:extLst>
                <a:ext uri="{FF2B5EF4-FFF2-40B4-BE49-F238E27FC236}">
                  <a16:creationId xmlns:a16="http://schemas.microsoft.com/office/drawing/2014/main" id="{A82A7213-62B7-4904-89B6-FECA137ECC76}"/>
                </a:ext>
              </a:extLst>
            </p:cNvPr>
            <p:cNvSpPr/>
            <p:nvPr/>
          </p:nvSpPr>
          <p:spPr>
            <a:xfrm>
              <a:off x="8117699" y="2422427"/>
              <a:ext cx="3425372" cy="1714499"/>
            </a:xfrm>
            <a:custGeom>
              <a:avLst/>
              <a:gdLst>
                <a:gd name="connsiteX0" fmla="*/ 1712686 w 3425372"/>
                <a:gd name="connsiteY0" fmla="*/ 0 h 1714499"/>
                <a:gd name="connsiteX1" fmla="*/ 3425372 w 3425372"/>
                <a:gd name="connsiteY1" fmla="*/ 1712686 h 1714499"/>
                <a:gd name="connsiteX2" fmla="*/ 3425281 w 3425372"/>
                <a:gd name="connsiteY2" fmla="*/ 1714499 h 1714499"/>
                <a:gd name="connsiteX3" fmla="*/ 92 w 3425372"/>
                <a:gd name="connsiteY3" fmla="*/ 1714499 h 1714499"/>
                <a:gd name="connsiteX4" fmla="*/ 0 w 3425372"/>
                <a:gd name="connsiteY4" fmla="*/ 1712686 h 1714499"/>
                <a:gd name="connsiteX5" fmla="*/ 1712686 w 3425372"/>
                <a:gd name="connsiteY5" fmla="*/ 0 h 17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5372" h="1714499">
                  <a:moveTo>
                    <a:pt x="1712686" y="0"/>
                  </a:moveTo>
                  <a:cubicBezTo>
                    <a:pt x="2658576" y="0"/>
                    <a:pt x="3425372" y="766796"/>
                    <a:pt x="3425372" y="1712686"/>
                  </a:cubicBezTo>
                  <a:lnTo>
                    <a:pt x="3425281" y="1714499"/>
                  </a:lnTo>
                  <a:lnTo>
                    <a:pt x="92" y="1714499"/>
                  </a:lnTo>
                  <a:lnTo>
                    <a:pt x="0" y="1712686"/>
                  </a:lnTo>
                  <a:cubicBezTo>
                    <a:pt x="0" y="766796"/>
                    <a:pt x="766796" y="0"/>
                    <a:pt x="1712686" y="0"/>
                  </a:cubicBezTo>
                  <a:close/>
                </a:path>
              </a:pathLst>
            </a:custGeom>
            <a:solidFill>
              <a:srgbClr val="4A6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8E9E054-6D00-4B49-9514-C0D3F33BB714}"/>
                </a:ext>
              </a:extLst>
            </p:cNvPr>
            <p:cNvSpPr txBox="1"/>
            <p:nvPr/>
          </p:nvSpPr>
          <p:spPr>
            <a:xfrm>
              <a:off x="8895030" y="2679511"/>
              <a:ext cx="18707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03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D539EE4-7A1E-4DE1-8FB7-BB2840FA86F5}"/>
              </a:ext>
            </a:extLst>
          </p:cNvPr>
          <p:cNvGrpSpPr/>
          <p:nvPr/>
        </p:nvGrpSpPr>
        <p:grpSpPr>
          <a:xfrm>
            <a:off x="4702958" y="3397245"/>
            <a:ext cx="3425372" cy="1714499"/>
            <a:chOff x="4378552" y="4136926"/>
            <a:chExt cx="3425372" cy="1714499"/>
          </a:xfrm>
        </p:grpSpPr>
        <p:sp>
          <p:nvSpPr>
            <p:cNvPr id="62" name="Freeform: Shape 24">
              <a:extLst>
                <a:ext uri="{FF2B5EF4-FFF2-40B4-BE49-F238E27FC236}">
                  <a16:creationId xmlns:a16="http://schemas.microsoft.com/office/drawing/2014/main" id="{07EDE0A3-7DCD-4A95-BFB8-DD275291C5E0}"/>
                </a:ext>
              </a:extLst>
            </p:cNvPr>
            <p:cNvSpPr/>
            <p:nvPr/>
          </p:nvSpPr>
          <p:spPr>
            <a:xfrm flipV="1">
              <a:off x="4378552" y="4136926"/>
              <a:ext cx="3425372" cy="1714499"/>
            </a:xfrm>
            <a:custGeom>
              <a:avLst/>
              <a:gdLst>
                <a:gd name="connsiteX0" fmla="*/ 1712686 w 3425372"/>
                <a:gd name="connsiteY0" fmla="*/ 0 h 1714499"/>
                <a:gd name="connsiteX1" fmla="*/ 3425372 w 3425372"/>
                <a:gd name="connsiteY1" fmla="*/ 1712686 h 1714499"/>
                <a:gd name="connsiteX2" fmla="*/ 3425281 w 3425372"/>
                <a:gd name="connsiteY2" fmla="*/ 1714499 h 1714499"/>
                <a:gd name="connsiteX3" fmla="*/ 92 w 3425372"/>
                <a:gd name="connsiteY3" fmla="*/ 1714499 h 1714499"/>
                <a:gd name="connsiteX4" fmla="*/ 0 w 3425372"/>
                <a:gd name="connsiteY4" fmla="*/ 1712686 h 1714499"/>
                <a:gd name="connsiteX5" fmla="*/ 1712686 w 3425372"/>
                <a:gd name="connsiteY5" fmla="*/ 0 h 17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5372" h="1714499">
                  <a:moveTo>
                    <a:pt x="1712686" y="0"/>
                  </a:moveTo>
                  <a:cubicBezTo>
                    <a:pt x="2658576" y="0"/>
                    <a:pt x="3425372" y="766796"/>
                    <a:pt x="3425372" y="1712686"/>
                  </a:cubicBezTo>
                  <a:lnTo>
                    <a:pt x="3425281" y="1714499"/>
                  </a:lnTo>
                  <a:lnTo>
                    <a:pt x="92" y="1714499"/>
                  </a:lnTo>
                  <a:lnTo>
                    <a:pt x="0" y="1712686"/>
                  </a:lnTo>
                  <a:cubicBezTo>
                    <a:pt x="0" y="766796"/>
                    <a:pt x="766796" y="0"/>
                    <a:pt x="1712686" y="0"/>
                  </a:cubicBezTo>
                  <a:close/>
                </a:path>
              </a:pathLst>
            </a:custGeom>
            <a:solidFill>
              <a:srgbClr val="F2A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8E12A9D-07CA-4F4B-BC4A-A21C2F8EF1D6}"/>
                </a:ext>
              </a:extLst>
            </p:cNvPr>
            <p:cNvSpPr txBox="1"/>
            <p:nvPr/>
          </p:nvSpPr>
          <p:spPr>
            <a:xfrm>
              <a:off x="5154747" y="4305519"/>
              <a:ext cx="18707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02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C9D5B7B-FB77-435D-87AB-6AA4A5631E43}"/>
              </a:ext>
            </a:extLst>
          </p:cNvPr>
          <p:cNvGrpSpPr/>
          <p:nvPr/>
        </p:nvGrpSpPr>
        <p:grpSpPr>
          <a:xfrm>
            <a:off x="934591" y="1682746"/>
            <a:ext cx="3425372" cy="1714499"/>
            <a:chOff x="610185" y="2422427"/>
            <a:chExt cx="3425372" cy="1714499"/>
          </a:xfrm>
        </p:grpSpPr>
        <p:sp>
          <p:nvSpPr>
            <p:cNvPr id="65" name="Freeform: Shape 27">
              <a:extLst>
                <a:ext uri="{FF2B5EF4-FFF2-40B4-BE49-F238E27FC236}">
                  <a16:creationId xmlns:a16="http://schemas.microsoft.com/office/drawing/2014/main" id="{7EFF2D34-8089-416A-8DFC-82ED468B2BA3}"/>
                </a:ext>
              </a:extLst>
            </p:cNvPr>
            <p:cNvSpPr/>
            <p:nvPr/>
          </p:nvSpPr>
          <p:spPr>
            <a:xfrm>
              <a:off x="610185" y="2422427"/>
              <a:ext cx="3425372" cy="1714499"/>
            </a:xfrm>
            <a:custGeom>
              <a:avLst/>
              <a:gdLst>
                <a:gd name="connsiteX0" fmla="*/ 1712686 w 3425372"/>
                <a:gd name="connsiteY0" fmla="*/ 0 h 1714499"/>
                <a:gd name="connsiteX1" fmla="*/ 3425372 w 3425372"/>
                <a:gd name="connsiteY1" fmla="*/ 1712686 h 1714499"/>
                <a:gd name="connsiteX2" fmla="*/ 3425281 w 3425372"/>
                <a:gd name="connsiteY2" fmla="*/ 1714499 h 1714499"/>
                <a:gd name="connsiteX3" fmla="*/ 92 w 3425372"/>
                <a:gd name="connsiteY3" fmla="*/ 1714499 h 1714499"/>
                <a:gd name="connsiteX4" fmla="*/ 0 w 3425372"/>
                <a:gd name="connsiteY4" fmla="*/ 1712686 h 1714499"/>
                <a:gd name="connsiteX5" fmla="*/ 1712686 w 3425372"/>
                <a:gd name="connsiteY5" fmla="*/ 0 h 17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5372" h="1714499">
                  <a:moveTo>
                    <a:pt x="1712686" y="0"/>
                  </a:moveTo>
                  <a:cubicBezTo>
                    <a:pt x="2658576" y="0"/>
                    <a:pt x="3425372" y="766796"/>
                    <a:pt x="3425372" y="1712686"/>
                  </a:cubicBezTo>
                  <a:lnTo>
                    <a:pt x="3425281" y="1714499"/>
                  </a:lnTo>
                  <a:lnTo>
                    <a:pt x="92" y="1714499"/>
                  </a:lnTo>
                  <a:lnTo>
                    <a:pt x="0" y="1712686"/>
                  </a:lnTo>
                  <a:cubicBezTo>
                    <a:pt x="0" y="766796"/>
                    <a:pt x="766796" y="0"/>
                    <a:pt x="1712686" y="0"/>
                  </a:cubicBezTo>
                  <a:close/>
                </a:path>
              </a:pathLst>
            </a:custGeom>
            <a:solidFill>
              <a:srgbClr val="10A8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2E116EF-D3F0-4004-A281-AEECFB5782B0}"/>
                </a:ext>
              </a:extLst>
            </p:cNvPr>
            <p:cNvSpPr txBox="1"/>
            <p:nvPr/>
          </p:nvSpPr>
          <p:spPr>
            <a:xfrm>
              <a:off x="1387516" y="2700623"/>
              <a:ext cx="18707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01</a:t>
              </a: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C4A48AA0-0E96-4DC5-BA08-EFADB18BE497}"/>
              </a:ext>
            </a:extLst>
          </p:cNvPr>
          <p:cNvSpPr txBox="1"/>
          <p:nvPr/>
        </p:nvSpPr>
        <p:spPr>
          <a:xfrm>
            <a:off x="934591" y="3501528"/>
            <a:ext cx="3425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dirty="0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dirty="0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endParaRPr lang="en-US" sz="2400" dirty="0">
              <a:solidFill>
                <a:srgbClr val="10A8B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rgbClr val="10A8B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118A323-0D70-4DBE-9C39-BC9B381391E2}"/>
              </a:ext>
            </a:extLst>
          </p:cNvPr>
          <p:cNvSpPr txBox="1"/>
          <p:nvPr/>
        </p:nvSpPr>
        <p:spPr>
          <a:xfrm>
            <a:off x="4604590" y="2699606"/>
            <a:ext cx="342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2AF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rgbClr val="F2AF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2AF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rgbClr val="F2AF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2AF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en-US" sz="2400" dirty="0">
              <a:solidFill>
                <a:srgbClr val="F2AF2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04D5FB-333A-4B41-91AA-EFDE3BE9ACCF}"/>
              </a:ext>
            </a:extLst>
          </p:cNvPr>
          <p:cNvSpPr txBox="1"/>
          <p:nvPr/>
        </p:nvSpPr>
        <p:spPr>
          <a:xfrm>
            <a:off x="8442105" y="3515830"/>
            <a:ext cx="3425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4A6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rgbClr val="4A6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4A6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rgbClr val="4A6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4A6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 smtClean="0">
                <a:solidFill>
                  <a:srgbClr val="4A6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4A6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en-US" sz="2400" dirty="0">
              <a:solidFill>
                <a:srgbClr val="4A67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rgbClr val="4A67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20A9006-008C-429F-B09E-B46D4D82AF9D}"/>
              </a:ext>
            </a:extLst>
          </p:cNvPr>
          <p:cNvGrpSpPr/>
          <p:nvPr/>
        </p:nvGrpSpPr>
        <p:grpSpPr>
          <a:xfrm>
            <a:off x="8235907" y="2347467"/>
            <a:ext cx="3425372" cy="1714499"/>
            <a:chOff x="8117699" y="2422427"/>
            <a:chExt cx="3425372" cy="1714499"/>
          </a:xfrm>
        </p:grpSpPr>
        <p:sp>
          <p:nvSpPr>
            <p:cNvPr id="71" name="Freeform: Shape 12">
              <a:extLst>
                <a:ext uri="{FF2B5EF4-FFF2-40B4-BE49-F238E27FC236}">
                  <a16:creationId xmlns:a16="http://schemas.microsoft.com/office/drawing/2014/main" id="{A82A7213-62B7-4904-89B6-FECA137ECC76}"/>
                </a:ext>
              </a:extLst>
            </p:cNvPr>
            <p:cNvSpPr/>
            <p:nvPr/>
          </p:nvSpPr>
          <p:spPr>
            <a:xfrm>
              <a:off x="8117699" y="2422427"/>
              <a:ext cx="3425372" cy="1714499"/>
            </a:xfrm>
            <a:custGeom>
              <a:avLst/>
              <a:gdLst>
                <a:gd name="connsiteX0" fmla="*/ 1712686 w 3425372"/>
                <a:gd name="connsiteY0" fmla="*/ 0 h 1714499"/>
                <a:gd name="connsiteX1" fmla="*/ 3425372 w 3425372"/>
                <a:gd name="connsiteY1" fmla="*/ 1712686 h 1714499"/>
                <a:gd name="connsiteX2" fmla="*/ 3425281 w 3425372"/>
                <a:gd name="connsiteY2" fmla="*/ 1714499 h 1714499"/>
                <a:gd name="connsiteX3" fmla="*/ 92 w 3425372"/>
                <a:gd name="connsiteY3" fmla="*/ 1714499 h 1714499"/>
                <a:gd name="connsiteX4" fmla="*/ 0 w 3425372"/>
                <a:gd name="connsiteY4" fmla="*/ 1712686 h 1714499"/>
                <a:gd name="connsiteX5" fmla="*/ 1712686 w 3425372"/>
                <a:gd name="connsiteY5" fmla="*/ 0 h 17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5372" h="1714499">
                  <a:moveTo>
                    <a:pt x="1712686" y="0"/>
                  </a:moveTo>
                  <a:cubicBezTo>
                    <a:pt x="2658576" y="0"/>
                    <a:pt x="3425372" y="766796"/>
                    <a:pt x="3425372" y="1712686"/>
                  </a:cubicBezTo>
                  <a:lnTo>
                    <a:pt x="3425281" y="1714499"/>
                  </a:lnTo>
                  <a:lnTo>
                    <a:pt x="92" y="1714499"/>
                  </a:lnTo>
                  <a:lnTo>
                    <a:pt x="0" y="1712686"/>
                  </a:lnTo>
                  <a:cubicBezTo>
                    <a:pt x="0" y="766796"/>
                    <a:pt x="766796" y="0"/>
                    <a:pt x="1712686" y="0"/>
                  </a:cubicBezTo>
                  <a:close/>
                </a:path>
              </a:pathLst>
            </a:custGeom>
            <a:solidFill>
              <a:srgbClr val="4A67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8E9E054-6D00-4B49-9514-C0D3F33BB714}"/>
                </a:ext>
              </a:extLst>
            </p:cNvPr>
            <p:cNvSpPr txBox="1"/>
            <p:nvPr/>
          </p:nvSpPr>
          <p:spPr>
            <a:xfrm>
              <a:off x="8895030" y="2679511"/>
              <a:ext cx="18707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06</a:t>
              </a:r>
              <a:endPara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D539EE4-7A1E-4DE1-8FB7-BB2840FA86F5}"/>
              </a:ext>
            </a:extLst>
          </p:cNvPr>
          <p:cNvGrpSpPr/>
          <p:nvPr/>
        </p:nvGrpSpPr>
        <p:grpSpPr>
          <a:xfrm>
            <a:off x="4496760" y="4061966"/>
            <a:ext cx="3425372" cy="1714499"/>
            <a:chOff x="4378552" y="4136926"/>
            <a:chExt cx="3425372" cy="1714499"/>
          </a:xfrm>
        </p:grpSpPr>
        <p:sp>
          <p:nvSpPr>
            <p:cNvPr id="74" name="Freeform: Shape 24">
              <a:extLst>
                <a:ext uri="{FF2B5EF4-FFF2-40B4-BE49-F238E27FC236}">
                  <a16:creationId xmlns:a16="http://schemas.microsoft.com/office/drawing/2014/main" id="{07EDE0A3-7DCD-4A95-BFB8-DD275291C5E0}"/>
                </a:ext>
              </a:extLst>
            </p:cNvPr>
            <p:cNvSpPr/>
            <p:nvPr/>
          </p:nvSpPr>
          <p:spPr>
            <a:xfrm flipV="1">
              <a:off x="4378552" y="4136926"/>
              <a:ext cx="3425372" cy="1714499"/>
            </a:xfrm>
            <a:custGeom>
              <a:avLst/>
              <a:gdLst>
                <a:gd name="connsiteX0" fmla="*/ 1712686 w 3425372"/>
                <a:gd name="connsiteY0" fmla="*/ 0 h 1714499"/>
                <a:gd name="connsiteX1" fmla="*/ 3425372 w 3425372"/>
                <a:gd name="connsiteY1" fmla="*/ 1712686 h 1714499"/>
                <a:gd name="connsiteX2" fmla="*/ 3425281 w 3425372"/>
                <a:gd name="connsiteY2" fmla="*/ 1714499 h 1714499"/>
                <a:gd name="connsiteX3" fmla="*/ 92 w 3425372"/>
                <a:gd name="connsiteY3" fmla="*/ 1714499 h 1714499"/>
                <a:gd name="connsiteX4" fmla="*/ 0 w 3425372"/>
                <a:gd name="connsiteY4" fmla="*/ 1712686 h 1714499"/>
                <a:gd name="connsiteX5" fmla="*/ 1712686 w 3425372"/>
                <a:gd name="connsiteY5" fmla="*/ 0 h 17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5372" h="1714499">
                  <a:moveTo>
                    <a:pt x="1712686" y="0"/>
                  </a:moveTo>
                  <a:cubicBezTo>
                    <a:pt x="2658576" y="0"/>
                    <a:pt x="3425372" y="766796"/>
                    <a:pt x="3425372" y="1712686"/>
                  </a:cubicBezTo>
                  <a:lnTo>
                    <a:pt x="3425281" y="1714499"/>
                  </a:lnTo>
                  <a:lnTo>
                    <a:pt x="92" y="1714499"/>
                  </a:lnTo>
                  <a:lnTo>
                    <a:pt x="0" y="1712686"/>
                  </a:lnTo>
                  <a:cubicBezTo>
                    <a:pt x="0" y="766796"/>
                    <a:pt x="766796" y="0"/>
                    <a:pt x="1712686" y="0"/>
                  </a:cubicBezTo>
                  <a:close/>
                </a:path>
              </a:pathLst>
            </a:custGeom>
            <a:solidFill>
              <a:srgbClr val="F2AF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8E12A9D-07CA-4F4B-BC4A-A21C2F8EF1D6}"/>
                </a:ext>
              </a:extLst>
            </p:cNvPr>
            <p:cNvSpPr txBox="1"/>
            <p:nvPr/>
          </p:nvSpPr>
          <p:spPr>
            <a:xfrm>
              <a:off x="5154747" y="4305519"/>
              <a:ext cx="18707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05</a:t>
              </a:r>
              <a:endPara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C9D5B7B-FB77-435D-87AB-6AA4A5631E43}"/>
              </a:ext>
            </a:extLst>
          </p:cNvPr>
          <p:cNvGrpSpPr/>
          <p:nvPr/>
        </p:nvGrpSpPr>
        <p:grpSpPr>
          <a:xfrm>
            <a:off x="728393" y="2347467"/>
            <a:ext cx="3425372" cy="1714499"/>
            <a:chOff x="610185" y="2422427"/>
            <a:chExt cx="3425372" cy="1714499"/>
          </a:xfrm>
        </p:grpSpPr>
        <p:sp>
          <p:nvSpPr>
            <p:cNvPr id="77" name="Freeform: Shape 27">
              <a:extLst>
                <a:ext uri="{FF2B5EF4-FFF2-40B4-BE49-F238E27FC236}">
                  <a16:creationId xmlns:a16="http://schemas.microsoft.com/office/drawing/2014/main" id="{7EFF2D34-8089-416A-8DFC-82ED468B2BA3}"/>
                </a:ext>
              </a:extLst>
            </p:cNvPr>
            <p:cNvSpPr/>
            <p:nvPr/>
          </p:nvSpPr>
          <p:spPr>
            <a:xfrm>
              <a:off x="610185" y="2422427"/>
              <a:ext cx="3425372" cy="1714499"/>
            </a:xfrm>
            <a:custGeom>
              <a:avLst/>
              <a:gdLst>
                <a:gd name="connsiteX0" fmla="*/ 1712686 w 3425372"/>
                <a:gd name="connsiteY0" fmla="*/ 0 h 1714499"/>
                <a:gd name="connsiteX1" fmla="*/ 3425372 w 3425372"/>
                <a:gd name="connsiteY1" fmla="*/ 1712686 h 1714499"/>
                <a:gd name="connsiteX2" fmla="*/ 3425281 w 3425372"/>
                <a:gd name="connsiteY2" fmla="*/ 1714499 h 1714499"/>
                <a:gd name="connsiteX3" fmla="*/ 92 w 3425372"/>
                <a:gd name="connsiteY3" fmla="*/ 1714499 h 1714499"/>
                <a:gd name="connsiteX4" fmla="*/ 0 w 3425372"/>
                <a:gd name="connsiteY4" fmla="*/ 1712686 h 1714499"/>
                <a:gd name="connsiteX5" fmla="*/ 1712686 w 3425372"/>
                <a:gd name="connsiteY5" fmla="*/ 0 h 1714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25372" h="1714499">
                  <a:moveTo>
                    <a:pt x="1712686" y="0"/>
                  </a:moveTo>
                  <a:cubicBezTo>
                    <a:pt x="2658576" y="0"/>
                    <a:pt x="3425372" y="766796"/>
                    <a:pt x="3425372" y="1712686"/>
                  </a:cubicBezTo>
                  <a:lnTo>
                    <a:pt x="3425281" y="1714499"/>
                  </a:lnTo>
                  <a:lnTo>
                    <a:pt x="92" y="1714499"/>
                  </a:lnTo>
                  <a:lnTo>
                    <a:pt x="0" y="1712686"/>
                  </a:lnTo>
                  <a:cubicBezTo>
                    <a:pt x="0" y="766796"/>
                    <a:pt x="766796" y="0"/>
                    <a:pt x="1712686" y="0"/>
                  </a:cubicBezTo>
                  <a:close/>
                </a:path>
              </a:pathLst>
            </a:custGeom>
            <a:solidFill>
              <a:srgbClr val="10A8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E116EF-D3F0-4004-A281-AEECFB5782B0}"/>
                </a:ext>
              </a:extLst>
            </p:cNvPr>
            <p:cNvSpPr txBox="1"/>
            <p:nvPr/>
          </p:nvSpPr>
          <p:spPr>
            <a:xfrm>
              <a:off x="1387516" y="2700623"/>
              <a:ext cx="18707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04</a:t>
              </a:r>
              <a:endParaRPr lang="en-US" sz="72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C4A48AA0-0E96-4DC5-BA08-EFADB18BE497}"/>
              </a:ext>
            </a:extLst>
          </p:cNvPr>
          <p:cNvSpPr txBox="1"/>
          <p:nvPr/>
        </p:nvSpPr>
        <p:spPr>
          <a:xfrm>
            <a:off x="728393" y="4166249"/>
            <a:ext cx="342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400" dirty="0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10A8B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endParaRPr lang="en-US" sz="2400" b="1" dirty="0">
              <a:solidFill>
                <a:srgbClr val="10A8B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118A323-0D70-4DBE-9C39-BC9B381391E2}"/>
              </a:ext>
            </a:extLst>
          </p:cNvPr>
          <p:cNvSpPr txBox="1"/>
          <p:nvPr/>
        </p:nvSpPr>
        <p:spPr>
          <a:xfrm>
            <a:off x="4467540" y="3423317"/>
            <a:ext cx="3425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F2AF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dirty="0" smtClean="0">
                <a:solidFill>
                  <a:srgbClr val="F2AF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2AF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dirty="0">
              <a:solidFill>
                <a:srgbClr val="F2AF2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04D5FB-333A-4B41-91AA-EFDE3BE9ACCF}"/>
              </a:ext>
            </a:extLst>
          </p:cNvPr>
          <p:cNvSpPr txBox="1"/>
          <p:nvPr/>
        </p:nvSpPr>
        <p:spPr>
          <a:xfrm>
            <a:off x="8235907" y="4180551"/>
            <a:ext cx="3425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4A6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 smtClean="0">
                <a:solidFill>
                  <a:srgbClr val="4A6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4A677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2400" dirty="0">
              <a:solidFill>
                <a:srgbClr val="4A67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rgbClr val="4A677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91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05078 -1.85185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7" grpId="0" animBg="1"/>
      <p:bldP spid="67" grpId="0"/>
      <p:bldP spid="67" grpId="1"/>
      <p:bldP spid="68" grpId="0"/>
      <p:bldP spid="68" grpId="1"/>
      <p:bldP spid="69" grpId="0"/>
      <p:bldP spid="69" grpId="1"/>
      <p:bldP spid="79" grpId="0"/>
      <p:bldP spid="80" grpId="0"/>
      <p:bldP spid="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948444" y="0"/>
            <a:ext cx="2487780" cy="726141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CÁC CHỨC NĂNG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4D64B-A169-42C0-BD04-5D41E5E7AF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" y="591011"/>
            <a:ext cx="1180095" cy="1180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4926" y="946700"/>
            <a:ext cx="2919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Biểu đồ phân rã chức năng:</a:t>
            </a:r>
            <a:endParaRPr lang="en-US" dirty="0"/>
          </a:p>
        </p:txBody>
      </p:sp>
      <p:grpSp>
        <p:nvGrpSpPr>
          <p:cNvPr id="82" name="Group 81"/>
          <p:cNvGrpSpPr/>
          <p:nvPr/>
        </p:nvGrpSpPr>
        <p:grpSpPr>
          <a:xfrm>
            <a:off x="1838417" y="866877"/>
            <a:ext cx="8369951" cy="6165936"/>
            <a:chOff x="0" y="12088"/>
            <a:chExt cx="7161062" cy="7438581"/>
          </a:xfrm>
        </p:grpSpPr>
        <p:sp>
          <p:nvSpPr>
            <p:cNvPr id="83" name="Rounded Rectangle 82"/>
            <p:cNvSpPr/>
            <p:nvPr/>
          </p:nvSpPr>
          <p:spPr>
            <a:xfrm>
              <a:off x="1958484" y="12088"/>
              <a:ext cx="3467531" cy="664234"/>
            </a:xfrm>
            <a:prstGeom prst="roundRect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vi-VN" sz="220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25400" dir="5400000" algn="ctr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Cửa Hàng Bán Máy Lạnh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3657600" y="664234"/>
              <a:ext cx="0" cy="4917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690113" y="1173193"/>
              <a:ext cx="591298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681486" y="1155940"/>
              <a:ext cx="0" cy="4917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1828800" y="1164566"/>
              <a:ext cx="0" cy="4917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4218317" y="1164566"/>
              <a:ext cx="0" cy="491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3019245" y="1164566"/>
              <a:ext cx="0" cy="4917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Bevel 89"/>
            <p:cNvSpPr/>
            <p:nvPr/>
          </p:nvSpPr>
          <p:spPr>
            <a:xfrm>
              <a:off x="163902" y="1690778"/>
              <a:ext cx="979805" cy="1064260"/>
            </a:xfrm>
            <a:prstGeom prst="bevel">
              <a:avLst>
                <a:gd name="adj" fmla="val 466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vi-VN" sz="13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 Lý Nhân Viên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Bevel 90"/>
            <p:cNvSpPr/>
            <p:nvPr/>
          </p:nvSpPr>
          <p:spPr>
            <a:xfrm>
              <a:off x="1219571" y="1690777"/>
              <a:ext cx="1114581" cy="1103223"/>
            </a:xfrm>
            <a:prstGeom prst="bevel">
              <a:avLst>
                <a:gd name="adj" fmla="val 466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vi-VN" sz="13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 Lý Nhập Hàng, Bán Hàng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Bevel 91"/>
            <p:cNvSpPr/>
            <p:nvPr/>
          </p:nvSpPr>
          <p:spPr>
            <a:xfrm>
              <a:off x="2467705" y="1690778"/>
              <a:ext cx="1161887" cy="1092518"/>
            </a:xfrm>
            <a:prstGeom prst="bevel">
              <a:avLst>
                <a:gd name="adj" fmla="val 466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vi-VN" sz="13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 Lý Đối Tác/Nhà Cung Cấp</a:t>
              </a:r>
              <a:endPara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Bevel 92"/>
            <p:cNvSpPr/>
            <p:nvPr/>
          </p:nvSpPr>
          <p:spPr>
            <a:xfrm>
              <a:off x="3752490" y="1690778"/>
              <a:ext cx="979805" cy="1064260"/>
            </a:xfrm>
            <a:prstGeom prst="bevel">
              <a:avLst>
                <a:gd name="adj" fmla="val 466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vi-VN" sz="13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 Lý Mặt Hàng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Bevel 93"/>
            <p:cNvSpPr/>
            <p:nvPr/>
          </p:nvSpPr>
          <p:spPr>
            <a:xfrm>
              <a:off x="6124754" y="1690778"/>
              <a:ext cx="979805" cy="1064260"/>
            </a:xfrm>
            <a:prstGeom prst="bevel">
              <a:avLst>
                <a:gd name="adj" fmla="val 466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sz="13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 Lý Tài Chính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Bevel 94"/>
            <p:cNvSpPr/>
            <p:nvPr/>
          </p:nvSpPr>
          <p:spPr>
            <a:xfrm>
              <a:off x="4951562" y="1690778"/>
              <a:ext cx="979805" cy="1064260"/>
            </a:xfrm>
            <a:prstGeom prst="bevel">
              <a:avLst>
                <a:gd name="adj" fmla="val 4661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vi-VN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Quản Lý Thông Tin Khách Hàng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4" name="Straight Arrow Connector 163"/>
            <p:cNvCxnSpPr/>
            <p:nvPr/>
          </p:nvCxnSpPr>
          <p:spPr>
            <a:xfrm>
              <a:off x="5426015" y="1164566"/>
              <a:ext cx="0" cy="491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>
              <a:off x="6607834" y="1164566"/>
              <a:ext cx="0" cy="4914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66" name="Group 165"/>
            <p:cNvGrpSpPr/>
            <p:nvPr/>
          </p:nvGrpSpPr>
          <p:grpSpPr>
            <a:xfrm>
              <a:off x="0" y="2708695"/>
              <a:ext cx="1483862" cy="4741974"/>
              <a:chOff x="0" y="2708695"/>
              <a:chExt cx="1483862" cy="4741974"/>
            </a:xfrm>
          </p:grpSpPr>
          <p:sp>
            <p:nvSpPr>
              <p:cNvPr id="210" name="Frame 209"/>
              <p:cNvSpPr/>
              <p:nvPr/>
            </p:nvSpPr>
            <p:spPr>
              <a:xfrm>
                <a:off x="261258" y="2969952"/>
                <a:ext cx="863600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Nhập Thông Tin Nhân Viên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Frame 210"/>
              <p:cNvSpPr/>
              <p:nvPr/>
            </p:nvSpPr>
            <p:spPr>
              <a:xfrm>
                <a:off x="261258" y="4561245"/>
                <a:ext cx="863600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Xuất Thông Tin Nhân Viên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2" name="Frame 211"/>
              <p:cNvSpPr/>
              <p:nvPr/>
            </p:nvSpPr>
            <p:spPr>
              <a:xfrm>
                <a:off x="261256" y="6140664"/>
                <a:ext cx="1222606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Sửa </a:t>
                </a:r>
                <a:r>
                  <a: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,xóa, tìm kiếm </a:t>
                </a: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Thông Tin Nhân Viên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3" name="Straight Arrow Connector 212"/>
              <p:cNvCxnSpPr/>
              <p:nvPr/>
            </p:nvCxnSpPr>
            <p:spPr>
              <a:xfrm flipH="1">
                <a:off x="0" y="2708695"/>
                <a:ext cx="1978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/>
              <p:cNvCxnSpPr/>
              <p:nvPr/>
            </p:nvCxnSpPr>
            <p:spPr>
              <a:xfrm>
                <a:off x="11876" y="2708695"/>
                <a:ext cx="0" cy="39919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/>
              <p:cNvCxnSpPr/>
              <p:nvPr/>
            </p:nvCxnSpPr>
            <p:spPr>
              <a:xfrm>
                <a:off x="23751" y="3539967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/>
              <p:cNvCxnSpPr/>
              <p:nvPr/>
            </p:nvCxnSpPr>
            <p:spPr>
              <a:xfrm>
                <a:off x="35626" y="5083760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/>
              <p:cNvCxnSpPr/>
              <p:nvPr/>
            </p:nvCxnSpPr>
            <p:spPr>
              <a:xfrm>
                <a:off x="35626" y="6686928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166"/>
            <p:cNvGrpSpPr/>
            <p:nvPr/>
          </p:nvGrpSpPr>
          <p:grpSpPr>
            <a:xfrm>
              <a:off x="1207697" y="2717321"/>
              <a:ext cx="1124584" cy="3162270"/>
              <a:chOff x="1207698" y="2717321"/>
              <a:chExt cx="1124858" cy="3162555"/>
            </a:xfrm>
          </p:grpSpPr>
          <p:sp>
            <p:nvSpPr>
              <p:cNvPr id="204" name="Frame 203"/>
              <p:cNvSpPr/>
              <p:nvPr/>
            </p:nvSpPr>
            <p:spPr>
              <a:xfrm>
                <a:off x="1468956" y="2978578"/>
                <a:ext cx="863600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Kiểm Tra Số Lượng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Frame 204"/>
              <p:cNvSpPr/>
              <p:nvPr/>
            </p:nvSpPr>
            <p:spPr>
              <a:xfrm>
                <a:off x="1468956" y="4569871"/>
                <a:ext cx="863600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Lập Phiếu Xác Nhận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6" name="Straight Arrow Connector 205"/>
              <p:cNvCxnSpPr/>
              <p:nvPr/>
            </p:nvCxnSpPr>
            <p:spPr>
              <a:xfrm flipH="1">
                <a:off x="1207698" y="2717321"/>
                <a:ext cx="1978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/>
              <p:cNvCxnSpPr/>
              <p:nvPr/>
            </p:nvCxnSpPr>
            <p:spPr>
              <a:xfrm>
                <a:off x="1219574" y="2717321"/>
                <a:ext cx="0" cy="23818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>
                <a:off x="1231449" y="3548593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>
                <a:off x="1243324" y="5092386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/>
            <p:cNvGrpSpPr/>
            <p:nvPr/>
          </p:nvGrpSpPr>
          <p:grpSpPr>
            <a:xfrm>
              <a:off x="2389516" y="2717321"/>
              <a:ext cx="1124585" cy="4664015"/>
              <a:chOff x="2389517" y="2717321"/>
              <a:chExt cx="1124858" cy="4664440"/>
            </a:xfrm>
          </p:grpSpPr>
          <p:sp>
            <p:nvSpPr>
              <p:cNvPr id="196" name="Frame 195"/>
              <p:cNvSpPr/>
              <p:nvPr/>
            </p:nvSpPr>
            <p:spPr>
              <a:xfrm>
                <a:off x="2650775" y="2978578"/>
                <a:ext cx="863600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Thêm Nhà Cung Câp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Frame 196"/>
              <p:cNvSpPr/>
              <p:nvPr/>
            </p:nvSpPr>
            <p:spPr>
              <a:xfrm>
                <a:off x="2650775" y="4569871"/>
                <a:ext cx="863600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Sửa Nhà Cung Cấp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Frame 197"/>
              <p:cNvSpPr/>
              <p:nvPr/>
            </p:nvSpPr>
            <p:spPr>
              <a:xfrm>
                <a:off x="2542201" y="6149001"/>
                <a:ext cx="971936" cy="1232760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Xóa </a:t>
                </a:r>
                <a:r>
                  <a: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,Tìm Kiếm </a:t>
                </a: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Nhà Cung Cấp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9" name="Straight Arrow Connector 198"/>
              <p:cNvCxnSpPr/>
              <p:nvPr/>
            </p:nvCxnSpPr>
            <p:spPr>
              <a:xfrm flipH="1">
                <a:off x="2389517" y="2717321"/>
                <a:ext cx="1978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Arrow Connector 199"/>
              <p:cNvCxnSpPr/>
              <p:nvPr/>
            </p:nvCxnSpPr>
            <p:spPr>
              <a:xfrm>
                <a:off x="2401393" y="2717321"/>
                <a:ext cx="0" cy="39919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/>
              <p:cNvCxnSpPr/>
              <p:nvPr/>
            </p:nvCxnSpPr>
            <p:spPr>
              <a:xfrm>
                <a:off x="2413268" y="3548593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Straight Arrow Connector 201"/>
              <p:cNvCxnSpPr/>
              <p:nvPr/>
            </p:nvCxnSpPr>
            <p:spPr>
              <a:xfrm>
                <a:off x="2425143" y="5092386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Arrow Connector 202"/>
              <p:cNvCxnSpPr/>
              <p:nvPr/>
            </p:nvCxnSpPr>
            <p:spPr>
              <a:xfrm>
                <a:off x="2425143" y="6695554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9" name="Group 168"/>
            <p:cNvGrpSpPr/>
            <p:nvPr/>
          </p:nvGrpSpPr>
          <p:grpSpPr>
            <a:xfrm>
              <a:off x="3605841" y="2708695"/>
              <a:ext cx="1124858" cy="4741974"/>
              <a:chOff x="3605841" y="2708695"/>
              <a:chExt cx="1124858" cy="4741974"/>
            </a:xfrm>
          </p:grpSpPr>
          <p:sp>
            <p:nvSpPr>
              <p:cNvPr id="188" name="Frame 187"/>
              <p:cNvSpPr/>
              <p:nvPr/>
            </p:nvSpPr>
            <p:spPr>
              <a:xfrm>
                <a:off x="3867099" y="2969952"/>
                <a:ext cx="863600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Nhập Thông Tin Hàng Hóa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Frame 188"/>
              <p:cNvSpPr/>
              <p:nvPr/>
            </p:nvSpPr>
            <p:spPr>
              <a:xfrm>
                <a:off x="3867099" y="4561245"/>
                <a:ext cx="863600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Sửa Thông Tin Hàng Hóa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" name="Frame 189"/>
              <p:cNvSpPr/>
              <p:nvPr/>
            </p:nvSpPr>
            <p:spPr>
              <a:xfrm>
                <a:off x="3867099" y="6140664"/>
                <a:ext cx="863600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Xóa Thông Tin Hàng Hóa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1" name="Straight Arrow Connector 190"/>
              <p:cNvCxnSpPr/>
              <p:nvPr/>
            </p:nvCxnSpPr>
            <p:spPr>
              <a:xfrm flipH="1">
                <a:off x="3605841" y="2708695"/>
                <a:ext cx="1978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Straight Arrow Connector 191"/>
              <p:cNvCxnSpPr/>
              <p:nvPr/>
            </p:nvCxnSpPr>
            <p:spPr>
              <a:xfrm>
                <a:off x="3617717" y="2708695"/>
                <a:ext cx="0" cy="39919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/>
              <p:cNvCxnSpPr/>
              <p:nvPr/>
            </p:nvCxnSpPr>
            <p:spPr>
              <a:xfrm>
                <a:off x="3629592" y="3539967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/>
              <p:cNvCxnSpPr/>
              <p:nvPr/>
            </p:nvCxnSpPr>
            <p:spPr>
              <a:xfrm>
                <a:off x="3641467" y="5083760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Straight Arrow Connector 194"/>
              <p:cNvCxnSpPr/>
              <p:nvPr/>
            </p:nvCxnSpPr>
            <p:spPr>
              <a:xfrm>
                <a:off x="3641467" y="6686928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4804913" y="2708695"/>
              <a:ext cx="1124858" cy="4608915"/>
              <a:chOff x="4804913" y="2708695"/>
              <a:chExt cx="1124858" cy="4608915"/>
            </a:xfrm>
          </p:grpSpPr>
          <p:sp>
            <p:nvSpPr>
              <p:cNvPr id="180" name="Frame 179"/>
              <p:cNvSpPr/>
              <p:nvPr/>
            </p:nvSpPr>
            <p:spPr>
              <a:xfrm>
                <a:off x="5066171" y="2969952"/>
                <a:ext cx="863600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Nhập Thông Tin Khách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Frame 180"/>
              <p:cNvSpPr/>
              <p:nvPr/>
            </p:nvSpPr>
            <p:spPr>
              <a:xfrm>
                <a:off x="5066171" y="4561245"/>
                <a:ext cx="863600" cy="1310005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Sửa Thông Tin Khách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ame 181"/>
              <p:cNvSpPr/>
              <p:nvPr/>
            </p:nvSpPr>
            <p:spPr>
              <a:xfrm>
                <a:off x="5065261" y="6140087"/>
                <a:ext cx="863600" cy="1177523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Xóa Thông Tin Khách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3" name="Straight Arrow Connector 182"/>
              <p:cNvCxnSpPr/>
              <p:nvPr/>
            </p:nvCxnSpPr>
            <p:spPr>
              <a:xfrm flipH="1">
                <a:off x="4804913" y="2708695"/>
                <a:ext cx="1978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/>
              <p:cNvCxnSpPr/>
              <p:nvPr/>
            </p:nvCxnSpPr>
            <p:spPr>
              <a:xfrm>
                <a:off x="4816789" y="2708695"/>
                <a:ext cx="0" cy="39919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/>
              <p:cNvCxnSpPr/>
              <p:nvPr/>
            </p:nvCxnSpPr>
            <p:spPr>
              <a:xfrm>
                <a:off x="4828664" y="3539967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/>
              <p:nvPr/>
            </p:nvCxnSpPr>
            <p:spPr>
              <a:xfrm>
                <a:off x="4840539" y="5083760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/>
              <p:nvPr/>
            </p:nvCxnSpPr>
            <p:spPr>
              <a:xfrm>
                <a:off x="4840539" y="6686928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1" name="Group 170"/>
            <p:cNvGrpSpPr/>
            <p:nvPr/>
          </p:nvGrpSpPr>
          <p:grpSpPr>
            <a:xfrm>
              <a:off x="5978091" y="1720978"/>
              <a:ext cx="1182971" cy="4555813"/>
              <a:chOff x="5978105" y="1720931"/>
              <a:chExt cx="1183261" cy="4556024"/>
            </a:xfrm>
          </p:grpSpPr>
          <p:sp>
            <p:nvSpPr>
              <p:cNvPr id="172" name="Frame 171"/>
              <p:cNvSpPr/>
              <p:nvPr/>
            </p:nvSpPr>
            <p:spPr>
              <a:xfrm>
                <a:off x="6239364" y="2969952"/>
                <a:ext cx="863599" cy="1065948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Tổng thu nhập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Frame 172"/>
              <p:cNvSpPr/>
              <p:nvPr/>
            </p:nvSpPr>
            <p:spPr>
              <a:xfrm>
                <a:off x="6254339" y="4178885"/>
                <a:ext cx="863599" cy="1089063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Tổng</a:t>
                </a:r>
                <a:r>
                  <a:rPr lang="en-US" sz="12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chi </a:t>
                </a:r>
                <a:r>
                  <a:rPr lang="en-US" sz="12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phí</a:t>
                </a:r>
                <a:endParaRPr lang="en-US" sz="11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Frame 173"/>
              <p:cNvSpPr/>
              <p:nvPr/>
            </p:nvSpPr>
            <p:spPr>
              <a:xfrm>
                <a:off x="6297766" y="5501613"/>
                <a:ext cx="863600" cy="775342"/>
              </a:xfrm>
              <a:prstGeom prst="frame">
                <a:avLst>
                  <a:gd name="adj1" fmla="val 3808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Lợi nhuận thu về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5" name="Straight Arrow Connector 174"/>
              <p:cNvCxnSpPr/>
              <p:nvPr/>
            </p:nvCxnSpPr>
            <p:spPr>
              <a:xfrm flipH="1">
                <a:off x="5978105" y="2708695"/>
                <a:ext cx="1978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6" name="Straight Arrow Connector 175"/>
              <p:cNvCxnSpPr/>
              <p:nvPr/>
            </p:nvCxnSpPr>
            <p:spPr>
              <a:xfrm>
                <a:off x="6001634" y="1720931"/>
                <a:ext cx="11872" cy="416562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Straight Arrow Connector 176"/>
              <p:cNvCxnSpPr/>
              <p:nvPr/>
            </p:nvCxnSpPr>
            <p:spPr>
              <a:xfrm>
                <a:off x="6001856" y="3539967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/>
              <p:cNvCxnSpPr/>
              <p:nvPr/>
            </p:nvCxnSpPr>
            <p:spPr>
              <a:xfrm>
                <a:off x="5994681" y="4743884"/>
                <a:ext cx="252482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/>
              <p:cNvCxnSpPr/>
              <p:nvPr/>
            </p:nvCxnSpPr>
            <p:spPr>
              <a:xfrm>
                <a:off x="6023629" y="5879733"/>
                <a:ext cx="252483" cy="682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0091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1 -4.07407E-6 L 0.0477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948444" y="0"/>
            <a:ext cx="2487780" cy="726141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CÁC CHỨC NĂNG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4D64B-A169-42C0-BD04-5D41E5E7AF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" y="591011"/>
            <a:ext cx="1180095" cy="1180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4926" y="946700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487" y="1300405"/>
            <a:ext cx="3315694" cy="47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22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1 -4.07407E-6 L 0.0477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948444" y="0"/>
            <a:ext cx="2487780" cy="726141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CÁC CHỨC NĂNG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4D64B-A169-42C0-BD04-5D41E5E7AF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" y="591011"/>
            <a:ext cx="1180095" cy="1180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4926" y="946700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819" y="1461926"/>
            <a:ext cx="8049397" cy="45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1 -4.07407E-6 L 0.0477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948444" y="0"/>
            <a:ext cx="2487780" cy="726141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CÁC CHỨC NĂNG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4D64B-A169-42C0-BD04-5D41E5E7AF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" y="591011"/>
            <a:ext cx="1180095" cy="1180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4926" y="946700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vi-V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35" y="1517176"/>
            <a:ext cx="8691282" cy="48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2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1 -4.07407E-6 L 0.0477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948444" y="0"/>
            <a:ext cx="2487780" cy="726141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CÁC CHỨC NĂNG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4D64B-A169-42C0-BD04-5D41E5E7AF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" y="591011"/>
            <a:ext cx="1180095" cy="1180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4926" y="946700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17" y="1478047"/>
            <a:ext cx="8872257" cy="49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2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1 -4.07407E-6 L 0.0477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948444" y="0"/>
            <a:ext cx="2487780" cy="726141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CÁC CHỨC NĂNG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4D64B-A169-42C0-BD04-5D41E5E7AF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" y="591011"/>
            <a:ext cx="1180095" cy="1180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4926" y="946700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vi-V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6" y="1676087"/>
            <a:ext cx="8545046" cy="473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1 -4.07407E-6 L 0.0477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6DAA814-2303-4C16-B43C-D0559A9681F2}"/>
              </a:ext>
            </a:extLst>
          </p:cNvPr>
          <p:cNvGrpSpPr/>
          <p:nvPr/>
        </p:nvGrpSpPr>
        <p:grpSpPr>
          <a:xfrm>
            <a:off x="-4211464" y="1181059"/>
            <a:ext cx="6602826" cy="4487792"/>
            <a:chOff x="-1150926" y="1181059"/>
            <a:chExt cx="6602826" cy="44877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07A211-A035-4296-BBB9-ABFF7FB99652}"/>
                </a:ext>
              </a:extLst>
            </p:cNvPr>
            <p:cNvGrpSpPr/>
            <p:nvPr/>
          </p:nvGrpSpPr>
          <p:grpSpPr>
            <a:xfrm>
              <a:off x="-1150925" y="1181059"/>
              <a:ext cx="6602825" cy="462723"/>
              <a:chOff x="4042171" y="1181059"/>
              <a:chExt cx="6602825" cy="462723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0962F8C-5F10-447C-9C7F-4B527981C513}"/>
                  </a:ext>
                </a:extLst>
              </p:cNvPr>
              <p:cNvSpPr/>
              <p:nvPr/>
            </p:nvSpPr>
            <p:spPr>
              <a:xfrm>
                <a:off x="4042171" y="1181059"/>
                <a:ext cx="6602825" cy="462723"/>
              </a:xfrm>
              <a:prstGeom prst="roundRect">
                <a:avLst/>
              </a:prstGeom>
              <a:solidFill>
                <a:srgbClr val="D8115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AAEDB-DA9C-4660-9329-D82CEA076A79}"/>
                  </a:ext>
                </a:extLst>
              </p:cNvPr>
              <p:cNvSpPr txBox="1"/>
              <p:nvPr/>
            </p:nvSpPr>
            <p:spPr>
              <a:xfrm>
                <a:off x="5357004" y="1259457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Tên đề tài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6BB48D-0D9E-45C5-BB16-40193078C404}"/>
                </a:ext>
              </a:extLst>
            </p:cNvPr>
            <p:cNvGrpSpPr/>
            <p:nvPr/>
          </p:nvGrpSpPr>
          <p:grpSpPr>
            <a:xfrm>
              <a:off x="-1150925" y="1676087"/>
              <a:ext cx="6602825" cy="462724"/>
              <a:chOff x="4042171" y="1676087"/>
              <a:chExt cx="6602825" cy="462724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8F36D65-B68F-4C09-99F5-6557DA3CDD27}"/>
                  </a:ext>
                </a:extLst>
              </p:cNvPr>
              <p:cNvSpPr/>
              <p:nvPr/>
            </p:nvSpPr>
            <p:spPr>
              <a:xfrm>
                <a:off x="4042171" y="1676087"/>
                <a:ext cx="6602825" cy="462724"/>
              </a:xfrm>
              <a:prstGeom prst="roundRect">
                <a:avLst/>
              </a:prstGeom>
              <a:solidFill>
                <a:srgbClr val="8F2D5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82F6E8-8AFF-409E-B4D2-A857AA4E0556}"/>
                  </a:ext>
                </a:extLst>
              </p:cNvPr>
              <p:cNvSpPr txBox="1"/>
              <p:nvPr/>
            </p:nvSpPr>
            <p:spPr>
              <a:xfrm>
                <a:off x="5357004" y="1767876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Lý do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FEA60F-EADC-4E4C-9C8F-BF545BD6C23B}"/>
                </a:ext>
              </a:extLst>
            </p:cNvPr>
            <p:cNvGrpSpPr/>
            <p:nvPr/>
          </p:nvGrpSpPr>
          <p:grpSpPr>
            <a:xfrm>
              <a:off x="-1150925" y="2177775"/>
              <a:ext cx="6602825" cy="462725"/>
              <a:chOff x="4042171" y="2177775"/>
              <a:chExt cx="6602825" cy="462725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D9EBFE9-A738-41CE-9C43-038F3D7A0017}"/>
                  </a:ext>
                </a:extLst>
              </p:cNvPr>
              <p:cNvSpPr/>
              <p:nvPr/>
            </p:nvSpPr>
            <p:spPr>
              <a:xfrm>
                <a:off x="4042171" y="2177775"/>
                <a:ext cx="6602825" cy="462725"/>
              </a:xfrm>
              <a:prstGeom prst="roundRect">
                <a:avLst/>
              </a:prstGeom>
              <a:solidFill>
                <a:srgbClr val="21838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499B2A-F142-43AD-BC63-75115B259B2A}"/>
                  </a:ext>
                </a:extLst>
              </p:cNvPr>
              <p:cNvSpPr txBox="1"/>
              <p:nvPr/>
            </p:nvSpPr>
            <p:spPr>
              <a:xfrm>
                <a:off x="5357004" y="2237554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Mục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tiêu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nghiên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cứu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F1FDE7-83A2-4AC7-8BB3-7F9C955AC6EC}"/>
                </a:ext>
              </a:extLst>
            </p:cNvPr>
            <p:cNvGrpSpPr/>
            <p:nvPr/>
          </p:nvGrpSpPr>
          <p:grpSpPr>
            <a:xfrm>
              <a:off x="-1150925" y="2673712"/>
              <a:ext cx="6602825" cy="462725"/>
              <a:chOff x="4042171" y="2673712"/>
              <a:chExt cx="6602825" cy="462725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851652F-1B21-4C47-9743-88E5119E63EF}"/>
                  </a:ext>
                </a:extLst>
              </p:cNvPr>
              <p:cNvSpPr/>
              <p:nvPr/>
            </p:nvSpPr>
            <p:spPr>
              <a:xfrm>
                <a:off x="4042171" y="2673712"/>
                <a:ext cx="6602825" cy="462725"/>
              </a:xfrm>
              <a:prstGeom prst="roundRect">
                <a:avLst/>
              </a:prstGeom>
              <a:solidFill>
                <a:srgbClr val="FBB13C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FE0B14-8687-4EF8-8042-E75976B06327}"/>
                  </a:ext>
                </a:extLst>
              </p:cNvPr>
              <p:cNvSpPr txBox="1"/>
              <p:nvPr/>
            </p:nvSpPr>
            <p:spPr>
              <a:xfrm>
                <a:off x="5374951" y="2731533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Đối t</a:t>
                </a:r>
                <a:r>
                  <a:rPr lang="vi-VN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ơng nghiên cứu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88D0ED-42D2-42FB-ADD3-4BCD7247763A}"/>
                </a:ext>
              </a:extLst>
            </p:cNvPr>
            <p:cNvGrpSpPr/>
            <p:nvPr/>
          </p:nvGrpSpPr>
          <p:grpSpPr>
            <a:xfrm>
              <a:off x="-1150926" y="3204717"/>
              <a:ext cx="6602825" cy="462725"/>
              <a:chOff x="4042170" y="3204717"/>
              <a:chExt cx="6602825" cy="462725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AA6F2B8-3533-4DF6-B829-B4B9927A2EB6}"/>
                  </a:ext>
                </a:extLst>
              </p:cNvPr>
              <p:cNvSpPr/>
              <p:nvPr/>
            </p:nvSpPr>
            <p:spPr>
              <a:xfrm>
                <a:off x="4042170" y="3204717"/>
                <a:ext cx="6602825" cy="462725"/>
              </a:xfrm>
              <a:prstGeom prst="roundRect">
                <a:avLst/>
              </a:prstGeom>
              <a:solidFill>
                <a:srgbClr val="73D2D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8B5EEB-4FDB-40F7-8F4C-5897AD62B151}"/>
                  </a:ext>
                </a:extLst>
              </p:cNvPr>
              <p:cNvSpPr txBox="1"/>
              <p:nvPr/>
            </p:nvSpPr>
            <p:spPr>
              <a:xfrm>
                <a:off x="5374951" y="3251413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Giới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hạn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phạm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vi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nghiên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cứu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8D7CCB-78F6-4304-9459-1B6F1041C094}"/>
                </a:ext>
              </a:extLst>
            </p:cNvPr>
            <p:cNvGrpSpPr/>
            <p:nvPr/>
          </p:nvGrpSpPr>
          <p:grpSpPr>
            <a:xfrm>
              <a:off x="-1150925" y="3713473"/>
              <a:ext cx="6602825" cy="462723"/>
              <a:chOff x="4042171" y="3713473"/>
              <a:chExt cx="6602825" cy="462723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719A3A3-9E49-4E1B-9B71-344AF5037DC4}"/>
                  </a:ext>
                </a:extLst>
              </p:cNvPr>
              <p:cNvSpPr/>
              <p:nvPr/>
            </p:nvSpPr>
            <p:spPr>
              <a:xfrm>
                <a:off x="4042171" y="3713473"/>
                <a:ext cx="6602825" cy="462723"/>
              </a:xfrm>
              <a:prstGeom prst="roundRect">
                <a:avLst/>
              </a:prstGeom>
              <a:solidFill>
                <a:srgbClr val="D8115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  <a:endPara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B6AA36-9E5D-4EE1-9B10-97DAEB0A7AB8}"/>
                  </a:ext>
                </a:extLst>
              </p:cNvPr>
              <p:cNvSpPr txBox="1"/>
              <p:nvPr/>
            </p:nvSpPr>
            <p:spPr>
              <a:xfrm>
                <a:off x="5374951" y="3747916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</a:t>
                </a:r>
                <a:r>
                  <a:rPr lang="vi-VN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ư</a:t>
                </a:r>
                <a:r>
                  <a:rPr 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ơng pháp nghiên cứu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D5ED9A1-114F-4E0F-A599-0514E10DAF5D}"/>
                </a:ext>
              </a:extLst>
            </p:cNvPr>
            <p:cNvGrpSpPr/>
            <p:nvPr/>
          </p:nvGrpSpPr>
          <p:grpSpPr>
            <a:xfrm>
              <a:off x="-1150925" y="4208501"/>
              <a:ext cx="6602825" cy="462724"/>
              <a:chOff x="4042171" y="4208501"/>
              <a:chExt cx="6602825" cy="46272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49374A0-1A91-4588-9AA3-5C95B60CCC27}"/>
                  </a:ext>
                </a:extLst>
              </p:cNvPr>
              <p:cNvSpPr/>
              <p:nvPr/>
            </p:nvSpPr>
            <p:spPr>
              <a:xfrm>
                <a:off x="4042171" y="4208501"/>
                <a:ext cx="6602825" cy="462724"/>
              </a:xfrm>
              <a:prstGeom prst="roundRect">
                <a:avLst/>
              </a:prstGeom>
              <a:solidFill>
                <a:srgbClr val="8F2D5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  <a:endPara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502A5A-1058-45FB-9B40-4103BEDCC864}"/>
                  </a:ext>
                </a:extLst>
              </p:cNvPr>
              <p:cNvSpPr txBox="1"/>
              <p:nvPr/>
            </p:nvSpPr>
            <p:spPr>
              <a:xfrm>
                <a:off x="5374951" y="4271173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Kế hoạch thực hiện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2BA5AC-ECB5-4D0A-9D33-090E433A254D}"/>
                </a:ext>
              </a:extLst>
            </p:cNvPr>
            <p:cNvGrpSpPr/>
            <p:nvPr/>
          </p:nvGrpSpPr>
          <p:grpSpPr>
            <a:xfrm>
              <a:off x="-1150925" y="4710189"/>
              <a:ext cx="6602825" cy="462725"/>
              <a:chOff x="4042171" y="4710189"/>
              <a:chExt cx="6602825" cy="46272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4967FF8-C255-4220-B92E-F9839AD62569}"/>
                  </a:ext>
                </a:extLst>
              </p:cNvPr>
              <p:cNvSpPr/>
              <p:nvPr/>
            </p:nvSpPr>
            <p:spPr>
              <a:xfrm>
                <a:off x="4042171" y="4710189"/>
                <a:ext cx="6602825" cy="462725"/>
              </a:xfrm>
              <a:prstGeom prst="roundRect">
                <a:avLst/>
              </a:prstGeom>
              <a:solidFill>
                <a:srgbClr val="21838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08</a:t>
                </a:r>
                <a:endPara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E6E7E6-9FE3-4597-8338-37D5E3E5AD73}"/>
                  </a:ext>
                </a:extLst>
              </p:cNvPr>
              <p:cNvSpPr txBox="1"/>
              <p:nvPr/>
            </p:nvSpPr>
            <p:spPr>
              <a:xfrm>
                <a:off x="5374951" y="4751629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 toán kinh phí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1F3AC71-DEFF-4909-B2EB-6E764B3A16BD}"/>
                </a:ext>
              </a:extLst>
            </p:cNvPr>
            <p:cNvGrpSpPr/>
            <p:nvPr/>
          </p:nvGrpSpPr>
          <p:grpSpPr>
            <a:xfrm>
              <a:off x="-1150925" y="5206126"/>
              <a:ext cx="6602825" cy="462725"/>
              <a:chOff x="4042171" y="5206126"/>
              <a:chExt cx="6602825" cy="462725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403E46A-C70C-41B1-A130-02C7F11CB8DA}"/>
                  </a:ext>
                </a:extLst>
              </p:cNvPr>
              <p:cNvSpPr/>
              <p:nvPr/>
            </p:nvSpPr>
            <p:spPr>
              <a:xfrm>
                <a:off x="4042171" y="5206126"/>
                <a:ext cx="6602825" cy="462725"/>
              </a:xfrm>
              <a:prstGeom prst="roundRect">
                <a:avLst/>
              </a:prstGeom>
              <a:solidFill>
                <a:srgbClr val="FBB13C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09</a:t>
                </a:r>
                <a:endPara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0F188C-1FD0-4560-B696-36EA03A0F083}"/>
                  </a:ext>
                </a:extLst>
              </p:cNvPr>
              <p:cNvSpPr txBox="1"/>
              <p:nvPr/>
            </p:nvSpPr>
            <p:spPr>
              <a:xfrm>
                <a:off x="5432194" y="5292327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Tài Liệu tham khảo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B261A1-5B34-4011-8067-1E8E210A1FA0}"/>
              </a:ext>
            </a:extLst>
          </p:cNvPr>
          <p:cNvGrpSpPr/>
          <p:nvPr/>
        </p:nvGrpSpPr>
        <p:grpSpPr>
          <a:xfrm>
            <a:off x="626804" y="619125"/>
            <a:ext cx="4225414" cy="5619750"/>
            <a:chOff x="626804" y="619125"/>
            <a:chExt cx="4225414" cy="56197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3AE1B1C-FBBB-4EEF-99E2-A95746E30C62}"/>
                </a:ext>
              </a:extLst>
            </p:cNvPr>
            <p:cNvSpPr/>
            <p:nvPr/>
          </p:nvSpPr>
          <p:spPr>
            <a:xfrm>
              <a:off x="626804" y="619125"/>
              <a:ext cx="4225414" cy="5619750"/>
            </a:xfrm>
            <a:prstGeom prst="roundRect">
              <a:avLst>
                <a:gd name="adj" fmla="val 506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203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0B46DEA-FEF2-47F9-8776-71DEC02CF936}"/>
                </a:ext>
              </a:extLst>
            </p:cNvPr>
            <p:cNvSpPr/>
            <p:nvPr/>
          </p:nvSpPr>
          <p:spPr>
            <a:xfrm>
              <a:off x="733247" y="707368"/>
              <a:ext cx="4019908" cy="5408760"/>
            </a:xfrm>
            <a:prstGeom prst="roundRect">
              <a:avLst>
                <a:gd name="adj" fmla="val 3653"/>
              </a:avLst>
            </a:prstGeom>
            <a:solidFill>
              <a:srgbClr val="6FCB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 descr="A close up of a device&#10;&#10;Description automatically generated">
              <a:extLst>
                <a:ext uri="{FF2B5EF4-FFF2-40B4-BE49-F238E27FC236}">
                  <a16:creationId xmlns:a16="http://schemas.microsoft.com/office/drawing/2014/main" id="{F0C7E77F-ECE7-441B-B998-89FDFB1E2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11" y="2947901"/>
              <a:ext cx="3538000" cy="31599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C81B31-28F0-4B2E-8DE2-A9415887BA3C}"/>
                </a:ext>
              </a:extLst>
            </p:cNvPr>
            <p:cNvSpPr txBox="1"/>
            <p:nvPr/>
          </p:nvSpPr>
          <p:spPr>
            <a:xfrm>
              <a:off x="1040107" y="1194625"/>
              <a:ext cx="339880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NỘI DUNG TRÌNH BÀY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94D3998-C4EF-49EE-B827-ABA97A07F0B3}"/>
              </a:ext>
            </a:extLst>
          </p:cNvPr>
          <p:cNvSpPr/>
          <p:nvPr/>
        </p:nvSpPr>
        <p:spPr>
          <a:xfrm>
            <a:off x="0" y="328136"/>
            <a:ext cx="62680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278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948444" y="0"/>
            <a:ext cx="2487780" cy="726141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CÁC CHỨC NĂNG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4D64B-A169-42C0-BD04-5D41E5E7AF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" y="591011"/>
            <a:ext cx="1180095" cy="1180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4926" y="946700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050" y="1470212"/>
            <a:ext cx="8587928" cy="476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1 -4.07407E-6 L 0.0477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948444" y="0"/>
            <a:ext cx="2487780" cy="726141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CÁC CHỨC NĂNG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4D64B-A169-42C0-BD04-5D41E5E7AF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" y="591011"/>
            <a:ext cx="1180095" cy="1180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4926" y="946700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vi-V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6" y="1476655"/>
            <a:ext cx="8911686" cy="4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5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1 -4.07407E-6 L 0.0477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948444" y="0"/>
            <a:ext cx="2487780" cy="726141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CÁC CHỨC NĂNG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4D64B-A169-42C0-BD04-5D41E5E7AF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" y="591011"/>
            <a:ext cx="1180095" cy="1180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4926" y="946700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3112" y="1524873"/>
            <a:ext cx="8722626" cy="48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4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1 -4.07407E-6 L 0.0477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948444" y="0"/>
            <a:ext cx="2487780" cy="726141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CÁC CHỨC NĂNG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4D64B-A169-42C0-BD04-5D41E5E7AF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" y="591011"/>
            <a:ext cx="1180095" cy="1180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4926" y="946700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417" y="1627920"/>
            <a:ext cx="8398598" cy="468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6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1 -4.07407E-6 L 0.0477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948444" y="0"/>
            <a:ext cx="2487780" cy="726141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VÀ CÁC CHỨC NĂNG CHÍNH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4D64B-A169-42C0-BD04-5D41E5E7AF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31" y="591011"/>
            <a:ext cx="1180095" cy="11800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44926" y="946700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926" y="1546745"/>
            <a:ext cx="8685511" cy="482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3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221 -4.07407E-6 L 0.04779 -4.07407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17092D5-27FE-4C4D-871C-5D372E12A3CB}"/>
              </a:ext>
            </a:extLst>
          </p:cNvPr>
          <p:cNvSpPr/>
          <p:nvPr/>
        </p:nvSpPr>
        <p:spPr>
          <a:xfrm>
            <a:off x="561733" y="260085"/>
            <a:ext cx="3657600" cy="548640"/>
          </a:xfrm>
          <a:prstGeom prst="rect">
            <a:avLst/>
          </a:prstGeom>
          <a:gradFill flip="none" rotWithShape="1">
            <a:gsLst>
              <a:gs pos="100000">
                <a:srgbClr val="DB3945"/>
              </a:gs>
              <a:gs pos="41000">
                <a:schemeClr val="tx2">
                  <a:shade val="100000"/>
                  <a:satMod val="115000"/>
                </a:schemeClr>
              </a:gs>
              <a:gs pos="0">
                <a:srgbClr val="2B3849"/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0" scaled="1"/>
            <a:tileRect/>
          </a:gradFill>
          <a:ln w="101600" cap="rnd">
            <a:noFill/>
            <a:rou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spc="-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" name="Oval 2"/>
          <p:cNvSpPr/>
          <p:nvPr/>
        </p:nvSpPr>
        <p:spPr>
          <a:xfrm>
            <a:off x="82996" y="74542"/>
            <a:ext cx="914400" cy="914400"/>
          </a:xfrm>
          <a:prstGeom prst="ellipse">
            <a:avLst/>
          </a:prstGeom>
          <a:ln w="133350" cap="flat" cmpd="thinThick">
            <a:gradFill>
              <a:gsLst>
                <a:gs pos="0">
                  <a:srgbClr val="AB0000"/>
                </a:gs>
                <a:gs pos="74000">
                  <a:schemeClr val="accent5">
                    <a:lumMod val="75000"/>
                  </a:schemeClr>
                </a:gs>
                <a:gs pos="83000">
                  <a:srgbClr val="2E8EB6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4689" y="323563"/>
            <a:ext cx="3200400" cy="3982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spc="-15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  <a:endParaRPr lang="en-US" sz="3000" spc="-15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A784BB-6BCA-49B3-9100-88041EB6A566}"/>
              </a:ext>
            </a:extLst>
          </p:cNvPr>
          <p:cNvSpPr txBox="1"/>
          <p:nvPr/>
        </p:nvSpPr>
        <p:spPr>
          <a:xfrm>
            <a:off x="3865808" y="-480741"/>
            <a:ext cx="6784262" cy="716327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CB57"/>
              </a:gs>
              <a:gs pos="100000">
                <a:srgbClr val="F97361"/>
              </a:gs>
            </a:gsLst>
            <a:lin ang="270000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rtlCol="0" anchor="ctr">
            <a:spAutoFit/>
          </a:bodyPr>
          <a:lstStyle/>
          <a:p>
            <a:pPr marL="457200" lvl="0" indent="-457200">
              <a:buFontTx/>
              <a:buChar char="-"/>
            </a:pP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   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đúng</a:t>
            </a:r>
            <a:endParaRPr lang="en-US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0"/>
            <a:endParaRPr lang="en-US" sz="26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FontTx/>
              <a:buChar char="-"/>
            </a:pPr>
            <a:endParaRPr lang="en-US" sz="2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9E5C55-77EB-415A-BDEA-B2463E049DE0}"/>
              </a:ext>
            </a:extLst>
          </p:cNvPr>
          <p:cNvSpPr txBox="1"/>
          <p:nvPr/>
        </p:nvSpPr>
        <p:spPr>
          <a:xfrm>
            <a:off x="3865808" y="988942"/>
            <a:ext cx="8198277" cy="4284643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97C6B"/>
              </a:gs>
              <a:gs pos="100000">
                <a:srgbClr val="B280C2"/>
              </a:gs>
            </a:gsLst>
            <a:lin ang="270000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274320" rtlCol="0" anchor="ctr">
            <a:spAutoFit/>
          </a:bodyPr>
          <a:lstStyle/>
          <a:p>
            <a:pPr algn="just" fontAlgn="base"/>
            <a:r>
              <a:rPr lang="en-US" sz="24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fontAlgn="base"/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/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tin,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101C0F-A7F0-468A-BD6E-966C4530DB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32" y="-98197"/>
            <a:ext cx="1344456" cy="11874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96234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xit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15" grpId="0" animBg="1"/>
      <p:bldP spid="15" grpId="1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BC1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6C68083-B391-4F97-A46B-E3F26C33E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0"/>
            <a:ext cx="9153525" cy="686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4329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307A211-A035-4296-BBB9-ABFF7FB99652}"/>
              </a:ext>
            </a:extLst>
          </p:cNvPr>
          <p:cNvGrpSpPr/>
          <p:nvPr/>
        </p:nvGrpSpPr>
        <p:grpSpPr>
          <a:xfrm>
            <a:off x="-1110457" y="1181059"/>
            <a:ext cx="6602825" cy="462723"/>
            <a:chOff x="4042171" y="1181059"/>
            <a:chExt cx="6602825" cy="46272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0962F8C-5F10-447C-9C7F-4B527981C513}"/>
                </a:ext>
              </a:extLst>
            </p:cNvPr>
            <p:cNvSpPr/>
            <p:nvPr/>
          </p:nvSpPr>
          <p:spPr>
            <a:xfrm>
              <a:off x="4042171" y="1181059"/>
              <a:ext cx="6602825" cy="462723"/>
            </a:xfrm>
            <a:prstGeom prst="roundRect">
              <a:avLst/>
            </a:prstGeom>
            <a:solidFill>
              <a:srgbClr val="D8115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  <a:endPara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DAAEDB-DA9C-4660-9329-D82CEA076A79}"/>
                </a:ext>
              </a:extLst>
            </p:cNvPr>
            <p:cNvSpPr txBox="1"/>
            <p:nvPr/>
          </p:nvSpPr>
          <p:spPr>
            <a:xfrm>
              <a:off x="5357004" y="1259457"/>
              <a:ext cx="4295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Tên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6BB48D-0D9E-45C5-BB16-40193078C404}"/>
              </a:ext>
            </a:extLst>
          </p:cNvPr>
          <p:cNvGrpSpPr/>
          <p:nvPr/>
        </p:nvGrpSpPr>
        <p:grpSpPr>
          <a:xfrm>
            <a:off x="-1110457" y="1676087"/>
            <a:ext cx="6602825" cy="462724"/>
            <a:chOff x="4042171" y="1676087"/>
            <a:chExt cx="6602825" cy="46272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8F36D65-B68F-4C09-99F5-6557DA3CDD27}"/>
                </a:ext>
              </a:extLst>
            </p:cNvPr>
            <p:cNvSpPr/>
            <p:nvPr/>
          </p:nvSpPr>
          <p:spPr>
            <a:xfrm>
              <a:off x="4042171" y="1676087"/>
              <a:ext cx="6602825" cy="462724"/>
            </a:xfrm>
            <a:prstGeom prst="roundRect">
              <a:avLst/>
            </a:prstGeom>
            <a:solidFill>
              <a:srgbClr val="8F2D5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2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  <a:endPara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82F6E8-8AFF-409E-B4D2-A857AA4E0556}"/>
                </a:ext>
              </a:extLst>
            </p:cNvPr>
            <p:cNvSpPr txBox="1"/>
            <p:nvPr/>
          </p:nvSpPr>
          <p:spPr>
            <a:xfrm>
              <a:off x="5357004" y="1767876"/>
              <a:ext cx="4295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Lý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do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chọn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FEA60F-EADC-4E4C-9C8F-BF545BD6C23B}"/>
              </a:ext>
            </a:extLst>
          </p:cNvPr>
          <p:cNvGrpSpPr/>
          <p:nvPr/>
        </p:nvGrpSpPr>
        <p:grpSpPr>
          <a:xfrm>
            <a:off x="-1110457" y="2177775"/>
            <a:ext cx="6602825" cy="462725"/>
            <a:chOff x="4042171" y="2177775"/>
            <a:chExt cx="6602825" cy="462725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D9EBFE9-A738-41CE-9C43-038F3D7A0017}"/>
                </a:ext>
              </a:extLst>
            </p:cNvPr>
            <p:cNvSpPr/>
            <p:nvPr/>
          </p:nvSpPr>
          <p:spPr>
            <a:xfrm>
              <a:off x="4042171" y="2177775"/>
              <a:ext cx="6602825" cy="462725"/>
            </a:xfrm>
            <a:prstGeom prst="roundRect">
              <a:avLst/>
            </a:prstGeom>
            <a:solidFill>
              <a:srgbClr val="21838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499B2A-F142-43AD-BC63-75115B259B2A}"/>
                </a:ext>
              </a:extLst>
            </p:cNvPr>
            <p:cNvSpPr txBox="1"/>
            <p:nvPr/>
          </p:nvSpPr>
          <p:spPr>
            <a:xfrm>
              <a:off x="5357004" y="2237554"/>
              <a:ext cx="4295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Lợi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ích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F1FDE7-83A2-4AC7-8BB3-7F9C955AC6EC}"/>
              </a:ext>
            </a:extLst>
          </p:cNvPr>
          <p:cNvGrpSpPr/>
          <p:nvPr/>
        </p:nvGrpSpPr>
        <p:grpSpPr>
          <a:xfrm>
            <a:off x="-1110457" y="2673712"/>
            <a:ext cx="6602825" cy="462725"/>
            <a:chOff x="4042171" y="2673712"/>
            <a:chExt cx="6602825" cy="462725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851652F-1B21-4C47-9743-88E5119E63EF}"/>
                </a:ext>
              </a:extLst>
            </p:cNvPr>
            <p:cNvSpPr/>
            <p:nvPr/>
          </p:nvSpPr>
          <p:spPr>
            <a:xfrm>
              <a:off x="4042171" y="2673712"/>
              <a:ext cx="6602825" cy="462725"/>
            </a:xfrm>
            <a:prstGeom prst="roundRect">
              <a:avLst/>
            </a:prstGeom>
            <a:solidFill>
              <a:srgbClr val="FBB13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2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04</a:t>
              </a:r>
              <a:endPara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7FE0B14-8687-4EF8-8042-E75976B06327}"/>
                </a:ext>
              </a:extLst>
            </p:cNvPr>
            <p:cNvSpPr txBox="1"/>
            <p:nvPr/>
          </p:nvSpPr>
          <p:spPr>
            <a:xfrm>
              <a:off x="5374951" y="2731533"/>
              <a:ext cx="4295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Mục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tiêu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88D0ED-42D2-42FB-ADD3-4BCD7247763A}"/>
              </a:ext>
            </a:extLst>
          </p:cNvPr>
          <p:cNvGrpSpPr/>
          <p:nvPr/>
        </p:nvGrpSpPr>
        <p:grpSpPr>
          <a:xfrm>
            <a:off x="-1110458" y="3204717"/>
            <a:ext cx="6602825" cy="462725"/>
            <a:chOff x="4042170" y="3204717"/>
            <a:chExt cx="6602825" cy="462725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AA6F2B8-3533-4DF6-B829-B4B9927A2EB6}"/>
                </a:ext>
              </a:extLst>
            </p:cNvPr>
            <p:cNvSpPr/>
            <p:nvPr/>
          </p:nvSpPr>
          <p:spPr>
            <a:xfrm>
              <a:off x="4042170" y="3204717"/>
              <a:ext cx="6602825" cy="462725"/>
            </a:xfrm>
            <a:prstGeom prst="roundRect">
              <a:avLst/>
            </a:prstGeom>
            <a:solidFill>
              <a:srgbClr val="73D2DE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05</a:t>
              </a:r>
              <a:endPara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C8B5EEB-4FDB-40F7-8F4C-5897AD62B151}"/>
                </a:ext>
              </a:extLst>
            </p:cNvPr>
            <p:cNvSpPr txBox="1"/>
            <p:nvPr/>
          </p:nvSpPr>
          <p:spPr>
            <a:xfrm>
              <a:off x="5374951" y="3251413"/>
              <a:ext cx="4295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Đối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tượng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nghiên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cứu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xây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dựng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đề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tài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8D7CCB-78F6-4304-9459-1B6F1041C094}"/>
              </a:ext>
            </a:extLst>
          </p:cNvPr>
          <p:cNvGrpSpPr/>
          <p:nvPr/>
        </p:nvGrpSpPr>
        <p:grpSpPr>
          <a:xfrm>
            <a:off x="-1110457" y="3713473"/>
            <a:ext cx="6602825" cy="462723"/>
            <a:chOff x="4042171" y="3713473"/>
            <a:chExt cx="6602825" cy="462723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719A3A3-9E49-4E1B-9B71-344AF5037DC4}"/>
                </a:ext>
              </a:extLst>
            </p:cNvPr>
            <p:cNvSpPr/>
            <p:nvPr/>
          </p:nvSpPr>
          <p:spPr>
            <a:xfrm>
              <a:off x="4042171" y="3713473"/>
              <a:ext cx="6602825" cy="462723"/>
            </a:xfrm>
            <a:prstGeom prst="roundRect">
              <a:avLst/>
            </a:prstGeom>
            <a:solidFill>
              <a:srgbClr val="D81159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28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06</a:t>
              </a:r>
              <a:endPara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B6AA36-9E5D-4EE1-9B10-97DAEB0A7AB8}"/>
                </a:ext>
              </a:extLst>
            </p:cNvPr>
            <p:cNvSpPr txBox="1"/>
            <p:nvPr/>
          </p:nvSpPr>
          <p:spPr>
            <a:xfrm>
              <a:off x="5374951" y="3747916"/>
              <a:ext cx="4295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Thiết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kế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cơ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sở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5ED9A1-114F-4E0F-A599-0514E10DAF5D}"/>
              </a:ext>
            </a:extLst>
          </p:cNvPr>
          <p:cNvGrpSpPr/>
          <p:nvPr/>
        </p:nvGrpSpPr>
        <p:grpSpPr>
          <a:xfrm>
            <a:off x="-1110457" y="4208501"/>
            <a:ext cx="6602825" cy="462724"/>
            <a:chOff x="4042171" y="4208501"/>
            <a:chExt cx="6602825" cy="46272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49374A0-1A91-4588-9AA3-5C95B60CCC27}"/>
                </a:ext>
              </a:extLst>
            </p:cNvPr>
            <p:cNvSpPr/>
            <p:nvPr/>
          </p:nvSpPr>
          <p:spPr>
            <a:xfrm>
              <a:off x="4042171" y="4208501"/>
              <a:ext cx="6602825" cy="462724"/>
            </a:xfrm>
            <a:prstGeom prst="roundRect">
              <a:avLst/>
            </a:prstGeom>
            <a:solidFill>
              <a:srgbClr val="8F2D5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2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07</a:t>
              </a:r>
              <a:endPara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7502A5A-1058-45FB-9B40-4103BEDCC864}"/>
                </a:ext>
              </a:extLst>
            </p:cNvPr>
            <p:cNvSpPr txBox="1"/>
            <p:nvPr/>
          </p:nvSpPr>
          <p:spPr>
            <a:xfrm>
              <a:off x="5374951" y="4271173"/>
              <a:ext cx="4295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tích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nghiệp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vụ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2BA5AC-ECB5-4D0A-9D33-090E433A254D}"/>
              </a:ext>
            </a:extLst>
          </p:cNvPr>
          <p:cNvGrpSpPr/>
          <p:nvPr/>
        </p:nvGrpSpPr>
        <p:grpSpPr>
          <a:xfrm>
            <a:off x="-1110457" y="4710189"/>
            <a:ext cx="6602825" cy="462725"/>
            <a:chOff x="4042171" y="4710189"/>
            <a:chExt cx="6602825" cy="462725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4967FF8-C255-4220-B92E-F9839AD62569}"/>
                </a:ext>
              </a:extLst>
            </p:cNvPr>
            <p:cNvSpPr/>
            <p:nvPr/>
          </p:nvSpPr>
          <p:spPr>
            <a:xfrm>
              <a:off x="4042171" y="4710189"/>
              <a:ext cx="6602825" cy="462725"/>
            </a:xfrm>
            <a:prstGeom prst="roundRect">
              <a:avLst/>
            </a:prstGeom>
            <a:solidFill>
              <a:srgbClr val="218380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2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08</a:t>
              </a:r>
              <a:endPara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E6E7E6-9FE3-4597-8338-37D5E3E5AD73}"/>
                </a:ext>
              </a:extLst>
            </p:cNvPr>
            <p:cNvSpPr txBox="1"/>
            <p:nvPr/>
          </p:nvSpPr>
          <p:spPr>
            <a:xfrm>
              <a:off x="5374951" y="4751629"/>
              <a:ext cx="4295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Yêu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cầu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quy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nghiệp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vụ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F3AC71-DEFF-4909-B2EB-6E764B3A16BD}"/>
              </a:ext>
            </a:extLst>
          </p:cNvPr>
          <p:cNvGrpSpPr/>
          <p:nvPr/>
        </p:nvGrpSpPr>
        <p:grpSpPr>
          <a:xfrm>
            <a:off x="-1110457" y="5206126"/>
            <a:ext cx="6602825" cy="462725"/>
            <a:chOff x="4042171" y="5206126"/>
            <a:chExt cx="6602825" cy="46272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403E46A-C70C-41B1-A130-02C7F11CB8DA}"/>
                </a:ext>
              </a:extLst>
            </p:cNvPr>
            <p:cNvSpPr/>
            <p:nvPr/>
          </p:nvSpPr>
          <p:spPr>
            <a:xfrm>
              <a:off x="4042171" y="5206126"/>
              <a:ext cx="6602825" cy="462725"/>
            </a:xfrm>
            <a:prstGeom prst="roundRect">
              <a:avLst/>
            </a:prstGeom>
            <a:solidFill>
              <a:srgbClr val="FBB13C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IN" sz="28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09</a:t>
              </a:r>
              <a:endPara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0F188C-1FD0-4560-B696-36EA03A0F083}"/>
                </a:ext>
              </a:extLst>
            </p:cNvPr>
            <p:cNvSpPr txBox="1"/>
            <p:nvPr/>
          </p:nvSpPr>
          <p:spPr>
            <a:xfrm>
              <a:off x="5432194" y="5292327"/>
              <a:ext cx="42959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Giao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diện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chức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chính</a:t>
              </a:r>
              <a:endPara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3B261A1-5B34-4011-8067-1E8E210A1FA0}"/>
              </a:ext>
            </a:extLst>
          </p:cNvPr>
          <p:cNvGrpSpPr/>
          <p:nvPr/>
        </p:nvGrpSpPr>
        <p:grpSpPr>
          <a:xfrm>
            <a:off x="629672" y="626204"/>
            <a:ext cx="4225414" cy="5619750"/>
            <a:chOff x="626804" y="619125"/>
            <a:chExt cx="4225414" cy="56197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3AE1B1C-FBBB-4EEF-99E2-A95746E30C62}"/>
                </a:ext>
              </a:extLst>
            </p:cNvPr>
            <p:cNvSpPr/>
            <p:nvPr/>
          </p:nvSpPr>
          <p:spPr>
            <a:xfrm>
              <a:off x="626804" y="619125"/>
              <a:ext cx="4225414" cy="5619750"/>
            </a:xfrm>
            <a:prstGeom prst="roundRect">
              <a:avLst>
                <a:gd name="adj" fmla="val 506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203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0B46DEA-FEF2-47F9-8776-71DEC02CF936}"/>
                </a:ext>
              </a:extLst>
            </p:cNvPr>
            <p:cNvSpPr/>
            <p:nvPr/>
          </p:nvSpPr>
          <p:spPr>
            <a:xfrm>
              <a:off x="733247" y="707368"/>
              <a:ext cx="4019908" cy="5408760"/>
            </a:xfrm>
            <a:prstGeom prst="roundRect">
              <a:avLst>
                <a:gd name="adj" fmla="val 3653"/>
              </a:avLst>
            </a:prstGeom>
            <a:solidFill>
              <a:srgbClr val="6FCB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 descr="A close up of a device&#10;&#10;Description automatically generated">
              <a:extLst>
                <a:ext uri="{FF2B5EF4-FFF2-40B4-BE49-F238E27FC236}">
                  <a16:creationId xmlns:a16="http://schemas.microsoft.com/office/drawing/2014/main" id="{F0C7E77F-ECE7-441B-B998-89FDFB1E2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11" y="2947901"/>
              <a:ext cx="3538000" cy="31599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C81B31-28F0-4B2E-8DE2-A9415887BA3C}"/>
                </a:ext>
              </a:extLst>
            </p:cNvPr>
            <p:cNvSpPr txBox="1"/>
            <p:nvPr/>
          </p:nvSpPr>
          <p:spPr>
            <a:xfrm>
              <a:off x="1031285" y="1193379"/>
              <a:ext cx="339880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NỘI DUNG TRÌNH BÀY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94D3998-C4EF-49EE-B827-ABA97A07F0B3}"/>
              </a:ext>
            </a:extLst>
          </p:cNvPr>
          <p:cNvSpPr/>
          <p:nvPr/>
        </p:nvSpPr>
        <p:spPr>
          <a:xfrm>
            <a:off x="0" y="276045"/>
            <a:ext cx="62680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48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0.3983 2.96296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0.40078 7.40741E-7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3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0.40156 2.59259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L 0.40156 -1.11111E-6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0.40156 4.07407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0.40234 -1.48148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40325 -3.703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5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40403 -1.85185E-6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40403 -4.07407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1D94FE-4991-4752-93E0-113E875028B7}"/>
              </a:ext>
            </a:extLst>
          </p:cNvPr>
          <p:cNvGrpSpPr/>
          <p:nvPr/>
        </p:nvGrpSpPr>
        <p:grpSpPr>
          <a:xfrm>
            <a:off x="3843387" y="1181059"/>
            <a:ext cx="6602827" cy="4487792"/>
            <a:chOff x="4042169" y="1181059"/>
            <a:chExt cx="6602827" cy="448779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694DC85F-CF29-46AD-9489-567DEB9D361C}"/>
                </a:ext>
              </a:extLst>
            </p:cNvPr>
            <p:cNvGrpSpPr/>
            <p:nvPr/>
          </p:nvGrpSpPr>
          <p:grpSpPr>
            <a:xfrm>
              <a:off x="4042169" y="2682924"/>
              <a:ext cx="6602825" cy="462725"/>
              <a:chOff x="4042171" y="5206126"/>
              <a:chExt cx="6602825" cy="462725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6DCE1AD6-3374-4FB6-85B8-6943CE74F57C}"/>
                  </a:ext>
                </a:extLst>
              </p:cNvPr>
              <p:cNvSpPr/>
              <p:nvPr/>
            </p:nvSpPr>
            <p:spPr>
              <a:xfrm>
                <a:off x="4042171" y="5206126"/>
                <a:ext cx="6602825" cy="462725"/>
              </a:xfrm>
              <a:prstGeom prst="roundRect">
                <a:avLst/>
              </a:prstGeom>
              <a:solidFill>
                <a:srgbClr val="FBB13C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04</a:t>
                </a:r>
                <a:endPara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AED4529-5D9B-4708-92D4-EA32BF95A911}"/>
                  </a:ext>
                </a:extLst>
              </p:cNvPr>
              <p:cNvSpPr txBox="1"/>
              <p:nvPr/>
            </p:nvSpPr>
            <p:spPr>
              <a:xfrm>
                <a:off x="5432194" y="5292327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Mục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tiêu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đề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tài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07A211-A035-4296-BBB9-ABFF7FB99652}"/>
                </a:ext>
              </a:extLst>
            </p:cNvPr>
            <p:cNvGrpSpPr/>
            <p:nvPr/>
          </p:nvGrpSpPr>
          <p:grpSpPr>
            <a:xfrm>
              <a:off x="4042171" y="1181059"/>
              <a:ext cx="6602825" cy="462723"/>
              <a:chOff x="4042171" y="1181059"/>
              <a:chExt cx="6602825" cy="462723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0962F8C-5F10-447C-9C7F-4B527981C513}"/>
                  </a:ext>
                </a:extLst>
              </p:cNvPr>
              <p:cNvSpPr/>
              <p:nvPr/>
            </p:nvSpPr>
            <p:spPr>
              <a:xfrm>
                <a:off x="4042171" y="1181059"/>
                <a:ext cx="6602825" cy="462723"/>
              </a:xfrm>
              <a:prstGeom prst="roundRect">
                <a:avLst/>
              </a:prstGeom>
              <a:solidFill>
                <a:srgbClr val="D8115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01</a:t>
                </a:r>
                <a:endPara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DAAEDB-DA9C-4660-9329-D82CEA076A79}"/>
                  </a:ext>
                </a:extLst>
              </p:cNvPr>
              <p:cNvSpPr txBox="1"/>
              <p:nvPr/>
            </p:nvSpPr>
            <p:spPr>
              <a:xfrm>
                <a:off x="5357004" y="1259457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Tên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đề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tài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66BB48D-0D9E-45C5-BB16-40193078C404}"/>
                </a:ext>
              </a:extLst>
            </p:cNvPr>
            <p:cNvGrpSpPr/>
            <p:nvPr/>
          </p:nvGrpSpPr>
          <p:grpSpPr>
            <a:xfrm>
              <a:off x="4042171" y="1676087"/>
              <a:ext cx="6602825" cy="462724"/>
              <a:chOff x="4042171" y="1676087"/>
              <a:chExt cx="6602825" cy="462724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08F36D65-B68F-4C09-99F5-6557DA3CDD27}"/>
                  </a:ext>
                </a:extLst>
              </p:cNvPr>
              <p:cNvSpPr/>
              <p:nvPr/>
            </p:nvSpPr>
            <p:spPr>
              <a:xfrm>
                <a:off x="4042171" y="1676087"/>
                <a:ext cx="6602825" cy="462724"/>
              </a:xfrm>
              <a:prstGeom prst="roundRect">
                <a:avLst/>
              </a:prstGeom>
              <a:solidFill>
                <a:srgbClr val="8F2D5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02</a:t>
                </a:r>
                <a:endPara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082F6E8-8AFF-409E-B4D2-A857AA4E0556}"/>
                  </a:ext>
                </a:extLst>
              </p:cNvPr>
              <p:cNvSpPr txBox="1"/>
              <p:nvPr/>
            </p:nvSpPr>
            <p:spPr>
              <a:xfrm>
                <a:off x="5357004" y="1767876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Lý</a:t>
                </a:r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chọn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đề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tài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FEA60F-EADC-4E4C-9C8F-BF545BD6C23B}"/>
                </a:ext>
              </a:extLst>
            </p:cNvPr>
            <p:cNvGrpSpPr/>
            <p:nvPr/>
          </p:nvGrpSpPr>
          <p:grpSpPr>
            <a:xfrm>
              <a:off x="4042171" y="2177775"/>
              <a:ext cx="6602825" cy="462725"/>
              <a:chOff x="4042171" y="2177775"/>
              <a:chExt cx="6602825" cy="462725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8D9EBFE9-A738-41CE-9C43-038F3D7A0017}"/>
                  </a:ext>
                </a:extLst>
              </p:cNvPr>
              <p:cNvSpPr/>
              <p:nvPr/>
            </p:nvSpPr>
            <p:spPr>
              <a:xfrm>
                <a:off x="4042171" y="2177775"/>
                <a:ext cx="6602825" cy="462725"/>
              </a:xfrm>
              <a:prstGeom prst="roundRect">
                <a:avLst/>
              </a:prstGeom>
              <a:solidFill>
                <a:srgbClr val="21838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E499B2A-F142-43AD-BC63-75115B259B2A}"/>
                  </a:ext>
                </a:extLst>
              </p:cNvPr>
              <p:cNvSpPr txBox="1"/>
              <p:nvPr/>
            </p:nvSpPr>
            <p:spPr>
              <a:xfrm>
                <a:off x="5357004" y="2237554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Lợi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ích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của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đề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tài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288D0ED-42D2-42FB-ADD3-4BCD7247763A}"/>
                </a:ext>
              </a:extLst>
            </p:cNvPr>
            <p:cNvGrpSpPr/>
            <p:nvPr/>
          </p:nvGrpSpPr>
          <p:grpSpPr>
            <a:xfrm>
              <a:off x="4042170" y="3204717"/>
              <a:ext cx="6602825" cy="462725"/>
              <a:chOff x="4042170" y="3204717"/>
              <a:chExt cx="6602825" cy="462725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5AA6F2B8-3533-4DF6-B829-B4B9927A2EB6}"/>
                  </a:ext>
                </a:extLst>
              </p:cNvPr>
              <p:cNvSpPr/>
              <p:nvPr/>
            </p:nvSpPr>
            <p:spPr>
              <a:xfrm>
                <a:off x="4042170" y="3204717"/>
                <a:ext cx="6602825" cy="462725"/>
              </a:xfrm>
              <a:prstGeom prst="roundRect">
                <a:avLst/>
              </a:prstGeom>
              <a:solidFill>
                <a:srgbClr val="73D2DE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05</a:t>
                </a:r>
                <a:endPara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C8B5EEB-4FDB-40F7-8F4C-5897AD62B151}"/>
                  </a:ext>
                </a:extLst>
              </p:cNvPr>
              <p:cNvSpPr txBox="1"/>
              <p:nvPr/>
            </p:nvSpPr>
            <p:spPr>
              <a:xfrm>
                <a:off x="5374951" y="3251413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Đối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tượng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nghiên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cứu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xây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dựng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đề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tài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28D7CCB-78F6-4304-9459-1B6F1041C094}"/>
                </a:ext>
              </a:extLst>
            </p:cNvPr>
            <p:cNvGrpSpPr/>
            <p:nvPr/>
          </p:nvGrpSpPr>
          <p:grpSpPr>
            <a:xfrm>
              <a:off x="4042171" y="3713473"/>
              <a:ext cx="6602825" cy="462723"/>
              <a:chOff x="4042171" y="3713473"/>
              <a:chExt cx="6602825" cy="462723"/>
            </a:xfrm>
          </p:grpSpPr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719A3A3-9E49-4E1B-9B71-344AF5037DC4}"/>
                  </a:ext>
                </a:extLst>
              </p:cNvPr>
              <p:cNvSpPr/>
              <p:nvPr/>
            </p:nvSpPr>
            <p:spPr>
              <a:xfrm>
                <a:off x="4042171" y="3713473"/>
                <a:ext cx="6602825" cy="462723"/>
              </a:xfrm>
              <a:prstGeom prst="roundRect">
                <a:avLst/>
              </a:prstGeom>
              <a:solidFill>
                <a:srgbClr val="D81159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06</a:t>
                </a:r>
                <a:endParaRPr lang="en-IN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FB6AA36-9E5D-4EE1-9B10-97DAEB0A7AB8}"/>
                  </a:ext>
                </a:extLst>
              </p:cNvPr>
              <p:cNvSpPr txBox="1"/>
              <p:nvPr/>
            </p:nvSpPr>
            <p:spPr>
              <a:xfrm>
                <a:off x="5374951" y="3747916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Thiết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kế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cơ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sở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dữ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liệu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D5ED9A1-114F-4E0F-A599-0514E10DAF5D}"/>
                </a:ext>
              </a:extLst>
            </p:cNvPr>
            <p:cNvGrpSpPr/>
            <p:nvPr/>
          </p:nvGrpSpPr>
          <p:grpSpPr>
            <a:xfrm>
              <a:off x="4042171" y="4208501"/>
              <a:ext cx="6602825" cy="462724"/>
              <a:chOff x="4042171" y="4208501"/>
              <a:chExt cx="6602825" cy="462724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49374A0-1A91-4588-9AA3-5C95B60CCC27}"/>
                  </a:ext>
                </a:extLst>
              </p:cNvPr>
              <p:cNvSpPr/>
              <p:nvPr/>
            </p:nvSpPr>
            <p:spPr>
              <a:xfrm>
                <a:off x="4042171" y="4208501"/>
                <a:ext cx="6602825" cy="462724"/>
              </a:xfrm>
              <a:prstGeom prst="roundRect">
                <a:avLst/>
              </a:prstGeom>
              <a:solidFill>
                <a:srgbClr val="8F2D56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07</a:t>
                </a:r>
                <a:endPara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7502A5A-1058-45FB-9B40-4103BEDCC864}"/>
                  </a:ext>
                </a:extLst>
              </p:cNvPr>
              <p:cNvSpPr txBox="1"/>
              <p:nvPr/>
            </p:nvSpPr>
            <p:spPr>
              <a:xfrm>
                <a:off x="5374951" y="4271173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Phân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tích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nghiệp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vụ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2BA5AC-ECB5-4D0A-9D33-090E433A254D}"/>
                </a:ext>
              </a:extLst>
            </p:cNvPr>
            <p:cNvGrpSpPr/>
            <p:nvPr/>
          </p:nvGrpSpPr>
          <p:grpSpPr>
            <a:xfrm>
              <a:off x="4042171" y="4710189"/>
              <a:ext cx="6602825" cy="462725"/>
              <a:chOff x="4042171" y="4710189"/>
              <a:chExt cx="6602825" cy="462725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4967FF8-C255-4220-B92E-F9839AD62569}"/>
                  </a:ext>
                </a:extLst>
              </p:cNvPr>
              <p:cNvSpPr/>
              <p:nvPr/>
            </p:nvSpPr>
            <p:spPr>
              <a:xfrm>
                <a:off x="4042171" y="4710189"/>
                <a:ext cx="6602825" cy="462725"/>
              </a:xfrm>
              <a:prstGeom prst="roundRect">
                <a:avLst/>
              </a:prstGeom>
              <a:solidFill>
                <a:srgbClr val="218380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08</a:t>
                </a:r>
                <a:endPara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8E6E7E6-9FE3-4597-8338-37D5E3E5AD73}"/>
                  </a:ext>
                </a:extLst>
              </p:cNvPr>
              <p:cNvSpPr txBox="1"/>
              <p:nvPr/>
            </p:nvSpPr>
            <p:spPr>
              <a:xfrm>
                <a:off x="5374951" y="4751629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êu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cầu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hệ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thống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quy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trình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nghiệp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vụ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1F3AC71-DEFF-4909-B2EB-6E764B3A16BD}"/>
                </a:ext>
              </a:extLst>
            </p:cNvPr>
            <p:cNvGrpSpPr/>
            <p:nvPr/>
          </p:nvGrpSpPr>
          <p:grpSpPr>
            <a:xfrm>
              <a:off x="4042171" y="5206126"/>
              <a:ext cx="6602825" cy="462725"/>
              <a:chOff x="4042171" y="5206126"/>
              <a:chExt cx="6602825" cy="462725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403E46A-C70C-41B1-A130-02C7F11CB8DA}"/>
                  </a:ext>
                </a:extLst>
              </p:cNvPr>
              <p:cNvSpPr/>
              <p:nvPr/>
            </p:nvSpPr>
            <p:spPr>
              <a:xfrm>
                <a:off x="4042171" y="5206126"/>
                <a:ext cx="6602825" cy="462725"/>
              </a:xfrm>
              <a:prstGeom prst="roundRect">
                <a:avLst/>
              </a:prstGeom>
              <a:solidFill>
                <a:srgbClr val="FBB13C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IN" sz="28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09</a:t>
                </a:r>
                <a:endParaRPr lang="en-IN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A0F188C-1FD0-4560-B696-36EA03A0F083}"/>
                  </a:ext>
                </a:extLst>
              </p:cNvPr>
              <p:cNvSpPr txBox="1"/>
              <p:nvPr/>
            </p:nvSpPr>
            <p:spPr>
              <a:xfrm>
                <a:off x="5432194" y="5292327"/>
                <a:ext cx="42959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Giao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diện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các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chức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năng</a:t>
                </a:r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 err="1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chính</a:t>
                </a:r>
                <a:endParaRPr lang="en-US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94D3998-C4EF-49EE-B827-ABA97A07F0B3}"/>
              </a:ext>
            </a:extLst>
          </p:cNvPr>
          <p:cNvSpPr/>
          <p:nvPr/>
        </p:nvSpPr>
        <p:spPr>
          <a:xfrm>
            <a:off x="0" y="276045"/>
            <a:ext cx="626804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3B261A1-5B34-4011-8067-1E8E210A1FA0}"/>
              </a:ext>
            </a:extLst>
          </p:cNvPr>
          <p:cNvGrpSpPr/>
          <p:nvPr/>
        </p:nvGrpSpPr>
        <p:grpSpPr>
          <a:xfrm>
            <a:off x="626804" y="619125"/>
            <a:ext cx="4225414" cy="5619750"/>
            <a:chOff x="626804" y="619125"/>
            <a:chExt cx="4225414" cy="561975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3AE1B1C-FBBB-4EEF-99E2-A95746E30C62}"/>
                </a:ext>
              </a:extLst>
            </p:cNvPr>
            <p:cNvSpPr/>
            <p:nvPr/>
          </p:nvSpPr>
          <p:spPr>
            <a:xfrm>
              <a:off x="626804" y="619125"/>
              <a:ext cx="4225414" cy="5619750"/>
            </a:xfrm>
            <a:prstGeom prst="roundRect">
              <a:avLst>
                <a:gd name="adj" fmla="val 506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203200" dist="1524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0B46DEA-FEF2-47F9-8776-71DEC02CF936}"/>
                </a:ext>
              </a:extLst>
            </p:cNvPr>
            <p:cNvSpPr/>
            <p:nvPr/>
          </p:nvSpPr>
          <p:spPr>
            <a:xfrm>
              <a:off x="733247" y="707368"/>
              <a:ext cx="4019908" cy="5408760"/>
            </a:xfrm>
            <a:prstGeom prst="roundRect">
              <a:avLst>
                <a:gd name="adj" fmla="val 3653"/>
              </a:avLst>
            </a:prstGeom>
            <a:solidFill>
              <a:srgbClr val="6FCB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 descr="A close up of a device&#10;&#10;Description automatically generated">
              <a:extLst>
                <a:ext uri="{FF2B5EF4-FFF2-40B4-BE49-F238E27FC236}">
                  <a16:creationId xmlns:a16="http://schemas.microsoft.com/office/drawing/2014/main" id="{F0C7E77F-ECE7-441B-B998-89FDFB1E2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511" y="2947901"/>
              <a:ext cx="3538000" cy="315996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C81B31-28F0-4B2E-8DE2-A9415887BA3C}"/>
                </a:ext>
              </a:extLst>
            </p:cNvPr>
            <p:cNvSpPr txBox="1"/>
            <p:nvPr/>
          </p:nvSpPr>
          <p:spPr>
            <a:xfrm>
              <a:off x="1040107" y="1143690"/>
              <a:ext cx="3398807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NỘI DUNG TRÌNH BÀY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443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5255315" y="0"/>
            <a:ext cx="1681370" cy="487017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TÊN ĐỀ TÀI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7D45E-C419-442B-9F7F-01693C3131EE}"/>
              </a:ext>
            </a:extLst>
          </p:cNvPr>
          <p:cNvSpPr txBox="1"/>
          <p:nvPr/>
        </p:nvSpPr>
        <p:spPr>
          <a:xfrm>
            <a:off x="2553578" y="2138811"/>
            <a:ext cx="9104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5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lạnh</a:t>
            </a:r>
            <a:endParaRPr lang="en-US" sz="5400" dirty="0" smtClean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3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05078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5255315" y="0"/>
            <a:ext cx="2012962" cy="818993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CHỌN ĐỀ 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0FACC3B4-D206-423E-9E55-777E2F35B9C3}"/>
              </a:ext>
            </a:extLst>
          </p:cNvPr>
          <p:cNvSpPr/>
          <p:nvPr/>
        </p:nvSpPr>
        <p:spPr>
          <a:xfrm>
            <a:off x="1630017" y="1939893"/>
            <a:ext cx="10561983" cy="3008243"/>
          </a:xfrm>
          <a:prstGeom prst="rightArrow">
            <a:avLst>
              <a:gd name="adj1" fmla="val 50000"/>
              <a:gd name="adj2" fmla="val 72467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42D73B1-6508-4933-B5CA-20C71D8CDA11}"/>
              </a:ext>
            </a:extLst>
          </p:cNvPr>
          <p:cNvSpPr/>
          <p:nvPr/>
        </p:nvSpPr>
        <p:spPr>
          <a:xfrm>
            <a:off x="1630017" y="3452298"/>
            <a:ext cx="10561983" cy="1512406"/>
          </a:xfrm>
          <a:custGeom>
            <a:avLst/>
            <a:gdLst>
              <a:gd name="connsiteX0" fmla="*/ 0 w 10561983"/>
              <a:gd name="connsiteY0" fmla="*/ 0 h 1512406"/>
              <a:gd name="connsiteX1" fmla="*/ 10549975 w 10561983"/>
              <a:gd name="connsiteY1" fmla="*/ 0 h 1512406"/>
              <a:gd name="connsiteX2" fmla="*/ 10561983 w 10561983"/>
              <a:gd name="connsiteY2" fmla="*/ 8285 h 1512406"/>
              <a:gd name="connsiteX3" fmla="*/ 8382000 w 10561983"/>
              <a:gd name="connsiteY3" fmla="*/ 1512406 h 1512406"/>
              <a:gd name="connsiteX4" fmla="*/ 8382000 w 10561983"/>
              <a:gd name="connsiteY4" fmla="*/ 760345 h 1512406"/>
              <a:gd name="connsiteX5" fmla="*/ 0 w 10561983"/>
              <a:gd name="connsiteY5" fmla="*/ 760345 h 151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61983" h="1512406">
                <a:moveTo>
                  <a:pt x="0" y="0"/>
                </a:moveTo>
                <a:lnTo>
                  <a:pt x="10549975" y="0"/>
                </a:lnTo>
                <a:lnTo>
                  <a:pt x="10561983" y="8285"/>
                </a:lnTo>
                <a:lnTo>
                  <a:pt x="8382000" y="1512406"/>
                </a:lnTo>
                <a:lnTo>
                  <a:pt x="8382000" y="760345"/>
                </a:lnTo>
                <a:lnTo>
                  <a:pt x="0" y="760345"/>
                </a:lnTo>
                <a:close/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ight Triangle 62">
            <a:extLst>
              <a:ext uri="{FF2B5EF4-FFF2-40B4-BE49-F238E27FC236}">
                <a16:creationId xmlns:a16="http://schemas.microsoft.com/office/drawing/2014/main" id="{BE30B1C1-2ECC-49F6-B34A-5E5FE020E1E0}"/>
              </a:ext>
            </a:extLst>
          </p:cNvPr>
          <p:cNvSpPr/>
          <p:nvPr/>
        </p:nvSpPr>
        <p:spPr>
          <a:xfrm flipH="1">
            <a:off x="2063846" y="2063305"/>
            <a:ext cx="291547" cy="632791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ight Triangle 63">
            <a:extLst>
              <a:ext uri="{FF2B5EF4-FFF2-40B4-BE49-F238E27FC236}">
                <a16:creationId xmlns:a16="http://schemas.microsoft.com/office/drawing/2014/main" id="{08E83C34-4000-401C-BB30-3CEB4EE83EDB}"/>
              </a:ext>
            </a:extLst>
          </p:cNvPr>
          <p:cNvSpPr/>
          <p:nvPr/>
        </p:nvSpPr>
        <p:spPr>
          <a:xfrm flipH="1">
            <a:off x="3528213" y="2063304"/>
            <a:ext cx="291547" cy="632791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ight Triangle 64">
            <a:extLst>
              <a:ext uri="{FF2B5EF4-FFF2-40B4-BE49-F238E27FC236}">
                <a16:creationId xmlns:a16="http://schemas.microsoft.com/office/drawing/2014/main" id="{530AA580-3E5D-4ED1-B0C5-4D016F48DE60}"/>
              </a:ext>
            </a:extLst>
          </p:cNvPr>
          <p:cNvSpPr/>
          <p:nvPr/>
        </p:nvSpPr>
        <p:spPr>
          <a:xfrm flipV="1">
            <a:off x="3492315" y="4186793"/>
            <a:ext cx="291547" cy="661038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4D4F9D6A-B433-4BF9-849B-33F4972FD896}"/>
              </a:ext>
            </a:extLst>
          </p:cNvPr>
          <p:cNvSpPr/>
          <p:nvPr/>
        </p:nvSpPr>
        <p:spPr>
          <a:xfrm flipH="1">
            <a:off x="4992577" y="2046737"/>
            <a:ext cx="291547" cy="649358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ight Triangle 66">
            <a:extLst>
              <a:ext uri="{FF2B5EF4-FFF2-40B4-BE49-F238E27FC236}">
                <a16:creationId xmlns:a16="http://schemas.microsoft.com/office/drawing/2014/main" id="{8131F0E1-C038-4630-952A-E994A6ACA97D}"/>
              </a:ext>
            </a:extLst>
          </p:cNvPr>
          <p:cNvSpPr/>
          <p:nvPr/>
        </p:nvSpPr>
        <p:spPr>
          <a:xfrm flipH="1">
            <a:off x="6456941" y="2062192"/>
            <a:ext cx="291547" cy="633903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ight Triangle 67">
            <a:extLst>
              <a:ext uri="{FF2B5EF4-FFF2-40B4-BE49-F238E27FC236}">
                <a16:creationId xmlns:a16="http://schemas.microsoft.com/office/drawing/2014/main" id="{5C4DA52C-29F5-4293-A105-343E1F6E7236}"/>
              </a:ext>
            </a:extLst>
          </p:cNvPr>
          <p:cNvSpPr/>
          <p:nvPr/>
        </p:nvSpPr>
        <p:spPr>
          <a:xfrm flipH="1">
            <a:off x="7921305" y="2062192"/>
            <a:ext cx="291547" cy="633903"/>
          </a:xfrm>
          <a:prstGeom prst="rtTriangl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ight Triangle 68">
            <a:extLst>
              <a:ext uri="{FF2B5EF4-FFF2-40B4-BE49-F238E27FC236}">
                <a16:creationId xmlns:a16="http://schemas.microsoft.com/office/drawing/2014/main" id="{35037CB9-0196-497F-90BE-F4BFD611BDC3}"/>
              </a:ext>
            </a:extLst>
          </p:cNvPr>
          <p:cNvSpPr/>
          <p:nvPr/>
        </p:nvSpPr>
        <p:spPr>
          <a:xfrm flipV="1">
            <a:off x="4962762" y="4186793"/>
            <a:ext cx="291547" cy="6501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ight Triangle 69">
            <a:extLst>
              <a:ext uri="{FF2B5EF4-FFF2-40B4-BE49-F238E27FC236}">
                <a16:creationId xmlns:a16="http://schemas.microsoft.com/office/drawing/2014/main" id="{A8F9A5A6-8C1F-4BA0-A69D-D38D40C228F3}"/>
              </a:ext>
            </a:extLst>
          </p:cNvPr>
          <p:cNvSpPr/>
          <p:nvPr/>
        </p:nvSpPr>
        <p:spPr>
          <a:xfrm flipV="1">
            <a:off x="6427127" y="4186793"/>
            <a:ext cx="291547" cy="650184"/>
          </a:xfrm>
          <a:prstGeom prst="rtTriangl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ight Triangle 70">
            <a:extLst>
              <a:ext uri="{FF2B5EF4-FFF2-40B4-BE49-F238E27FC236}">
                <a16:creationId xmlns:a16="http://schemas.microsoft.com/office/drawing/2014/main" id="{BF9DA85B-1FBF-4A4C-82A3-1EDAAC248D2E}"/>
              </a:ext>
            </a:extLst>
          </p:cNvPr>
          <p:cNvSpPr/>
          <p:nvPr/>
        </p:nvSpPr>
        <p:spPr>
          <a:xfrm flipV="1">
            <a:off x="7891492" y="4181366"/>
            <a:ext cx="291547" cy="661038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1C45C08A-743A-4740-A1FD-D65A96DC2463}"/>
              </a:ext>
            </a:extLst>
          </p:cNvPr>
          <p:cNvSpPr/>
          <p:nvPr/>
        </p:nvSpPr>
        <p:spPr>
          <a:xfrm flipV="1">
            <a:off x="9355857" y="4186793"/>
            <a:ext cx="291547" cy="650184"/>
          </a:xfrm>
          <a:prstGeom prst="rtTriangle">
            <a:avLst/>
          </a:prstGeom>
          <a:solidFill>
            <a:srgbClr val="52C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1369684-62A7-444C-9E6D-1000315D9D4F}"/>
              </a:ext>
            </a:extLst>
          </p:cNvPr>
          <p:cNvSpPr txBox="1"/>
          <p:nvPr/>
        </p:nvSpPr>
        <p:spPr>
          <a:xfrm>
            <a:off x="9836606" y="2993891"/>
            <a:ext cx="1723549" cy="100912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PM QUẢN LÝ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832ECA0-92E0-40D0-9D6F-8F612B453F51}"/>
              </a:ext>
            </a:extLst>
          </p:cNvPr>
          <p:cNvGrpSpPr/>
          <p:nvPr/>
        </p:nvGrpSpPr>
        <p:grpSpPr>
          <a:xfrm>
            <a:off x="2251552" y="1878998"/>
            <a:ext cx="1953127" cy="2777986"/>
            <a:chOff x="1416408" y="2040007"/>
            <a:chExt cx="1240651" cy="277798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F9875C6-47AF-4351-BA88-B32BE3B0CB31}"/>
                </a:ext>
              </a:extLst>
            </p:cNvPr>
            <p:cNvSpPr/>
            <p:nvPr/>
          </p:nvSpPr>
          <p:spPr>
            <a:xfrm>
              <a:off x="1484243" y="2040007"/>
              <a:ext cx="1143000" cy="2777986"/>
            </a:xfrm>
            <a:prstGeom prst="rect">
              <a:avLst/>
            </a:prstGeom>
            <a:solidFill>
              <a:srgbClr val="FF5969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596FD63-B1A6-48AF-9D59-1CEB2080F20A}"/>
                </a:ext>
              </a:extLst>
            </p:cNvPr>
            <p:cNvSpPr txBox="1"/>
            <p:nvPr/>
          </p:nvSpPr>
          <p:spPr>
            <a:xfrm>
              <a:off x="1416408" y="2970593"/>
              <a:ext cx="1240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vi-V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 </a:t>
              </a:r>
              <a:r>
                <a:rPr lang="vi-V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cầu về mua sắm, vui chơi giải trí ngày càng được chú trọng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7EF1242-1710-410A-A300-4EDFEE9FA6C2}"/>
                </a:ext>
              </a:extLst>
            </p:cNvPr>
            <p:cNvSpPr txBox="1"/>
            <p:nvPr/>
          </p:nvSpPr>
          <p:spPr>
            <a:xfrm>
              <a:off x="1716773" y="2350612"/>
              <a:ext cx="3779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01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4276827-23C5-4D93-8F7B-EE6932821878}"/>
              </a:ext>
            </a:extLst>
          </p:cNvPr>
          <p:cNvGrpSpPr/>
          <p:nvPr/>
        </p:nvGrpSpPr>
        <p:grpSpPr>
          <a:xfrm>
            <a:off x="4759623" y="1885174"/>
            <a:ext cx="1634370" cy="2777986"/>
            <a:chOff x="2920882" y="2040007"/>
            <a:chExt cx="1240651" cy="277798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9B0FE94-D730-41BA-8E2C-DCC3E4034CF2}"/>
                </a:ext>
              </a:extLst>
            </p:cNvPr>
            <p:cNvSpPr/>
            <p:nvPr/>
          </p:nvSpPr>
          <p:spPr>
            <a:xfrm>
              <a:off x="2948608" y="2040007"/>
              <a:ext cx="1143000" cy="2777986"/>
            </a:xfrm>
            <a:prstGeom prst="rect">
              <a:avLst/>
            </a:prstGeom>
            <a:solidFill>
              <a:srgbClr val="52CBBE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ACF8F3-C56E-4891-84B0-3279EA9F05BE}"/>
                </a:ext>
              </a:extLst>
            </p:cNvPr>
            <p:cNvSpPr txBox="1"/>
            <p:nvPr/>
          </p:nvSpPr>
          <p:spPr>
            <a:xfrm>
              <a:off x="2920882" y="2970593"/>
              <a:ext cx="12406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vi-V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làm đơn </a:t>
              </a:r>
              <a:r>
                <a:rPr lang="vi-V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</a:t>
              </a:r>
              <a:r>
                <a:rPr 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vi-VN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hóa các nghiệp vụ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AC94765-D8FA-4129-817E-5FCB9C2BCAF4}"/>
                </a:ext>
              </a:extLst>
            </p:cNvPr>
            <p:cNvSpPr txBox="1"/>
            <p:nvPr/>
          </p:nvSpPr>
          <p:spPr>
            <a:xfrm>
              <a:off x="3221247" y="2350612"/>
              <a:ext cx="4516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02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A8EDFD6-025E-4E15-971B-E26A57C76E98}"/>
              </a:ext>
            </a:extLst>
          </p:cNvPr>
          <p:cNvGrpSpPr/>
          <p:nvPr/>
        </p:nvGrpSpPr>
        <p:grpSpPr>
          <a:xfrm>
            <a:off x="7081461" y="1955518"/>
            <a:ext cx="2023097" cy="2777986"/>
            <a:chOff x="4365396" y="2040007"/>
            <a:chExt cx="1240651" cy="277798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118702E-AC91-4996-85C0-85151C4E04A2}"/>
                </a:ext>
              </a:extLst>
            </p:cNvPr>
            <p:cNvSpPr/>
            <p:nvPr/>
          </p:nvSpPr>
          <p:spPr>
            <a:xfrm>
              <a:off x="4412973" y="2040007"/>
              <a:ext cx="1143000" cy="2777986"/>
            </a:xfrm>
            <a:prstGeom prst="rect">
              <a:avLst/>
            </a:prstGeom>
            <a:solidFill>
              <a:srgbClr val="FEC630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0A6699-DA5F-48C3-B5D2-CFBCDDCB0834}"/>
                </a:ext>
              </a:extLst>
            </p:cNvPr>
            <p:cNvSpPr txBox="1"/>
            <p:nvPr/>
          </p:nvSpPr>
          <p:spPr>
            <a:xfrm>
              <a:off x="4365396" y="2970593"/>
              <a:ext cx="124065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làm cho khả năng phục vụ khách hàng trở nên nhanh chóng và hiệu quả.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696EBAC-3FE8-4504-9DBA-780DFF9BE834}"/>
                </a:ext>
              </a:extLst>
            </p:cNvPr>
            <p:cNvSpPr txBox="1"/>
            <p:nvPr/>
          </p:nvSpPr>
          <p:spPr>
            <a:xfrm>
              <a:off x="4679419" y="2350612"/>
              <a:ext cx="3649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03</a:t>
              </a:r>
            </a:p>
          </p:txBody>
        </p:sp>
      </p:grp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63500C8-31BB-491F-A6A8-270FC365C30A}"/>
              </a:ext>
            </a:extLst>
          </p:cNvPr>
          <p:cNvSpPr/>
          <p:nvPr/>
        </p:nvSpPr>
        <p:spPr>
          <a:xfrm>
            <a:off x="11770918" y="3173160"/>
            <a:ext cx="419918" cy="526355"/>
          </a:xfrm>
          <a:custGeom>
            <a:avLst/>
            <a:gdLst>
              <a:gd name="connsiteX0" fmla="*/ 25437 w 419918"/>
              <a:gd name="connsiteY0" fmla="*/ 0 h 526355"/>
              <a:gd name="connsiteX1" fmla="*/ 419918 w 419918"/>
              <a:gd name="connsiteY1" fmla="*/ 272179 h 526355"/>
              <a:gd name="connsiteX2" fmla="*/ 51531 w 419918"/>
              <a:gd name="connsiteY2" fmla="*/ 526355 h 526355"/>
              <a:gd name="connsiteX3" fmla="*/ 20781 w 419918"/>
              <a:gd name="connsiteY3" fmla="*/ 427295 h 526355"/>
              <a:gd name="connsiteX4" fmla="*/ 0 w 419918"/>
              <a:gd name="connsiteY4" fmla="*/ 221147 h 526355"/>
              <a:gd name="connsiteX5" fmla="*/ 20781 w 419918"/>
              <a:gd name="connsiteY5" fmla="*/ 14999 h 526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9918" h="526355">
                <a:moveTo>
                  <a:pt x="25437" y="0"/>
                </a:moveTo>
                <a:lnTo>
                  <a:pt x="419918" y="272179"/>
                </a:lnTo>
                <a:lnTo>
                  <a:pt x="51531" y="526355"/>
                </a:lnTo>
                <a:lnTo>
                  <a:pt x="20781" y="427295"/>
                </a:lnTo>
                <a:cubicBezTo>
                  <a:pt x="7156" y="360708"/>
                  <a:pt x="0" y="291763"/>
                  <a:pt x="0" y="221147"/>
                </a:cubicBezTo>
                <a:cubicBezTo>
                  <a:pt x="0" y="150531"/>
                  <a:pt x="7156" y="81587"/>
                  <a:pt x="20781" y="1499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A91C40A2-B82C-4240-962B-BCDA9F522BBA}"/>
              </a:ext>
            </a:extLst>
          </p:cNvPr>
          <p:cNvGrpSpPr/>
          <p:nvPr/>
        </p:nvGrpSpPr>
        <p:grpSpPr>
          <a:xfrm>
            <a:off x="3579548" y="7139602"/>
            <a:ext cx="4140553" cy="451824"/>
            <a:chOff x="4679586" y="878988"/>
            <a:chExt cx="1745757" cy="19050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2E5566D3-D64C-46E5-BA7C-70968E7366B8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8DC67A4-5EAF-40CE-9C82-82552E61EE81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15D6484-6420-42A5-9ADB-E9F6C390B6AC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DA85FB25-E4CF-4A56-91A7-A4BF4A7027EB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1C60EF8B-2F00-42EA-83B3-958ADA1ACC5C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35AFFF51-E9BB-4A23-A28C-D417C0C9472B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0.03294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6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9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" grpId="0" animBg="1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635362" y="0"/>
            <a:ext cx="2921276" cy="487017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LỢI ÍCH CỦA ĐỀ 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1477A3-F35A-46EE-B997-79048765CCBC}"/>
              </a:ext>
            </a:extLst>
          </p:cNvPr>
          <p:cNvGrpSpPr/>
          <p:nvPr/>
        </p:nvGrpSpPr>
        <p:grpSpPr>
          <a:xfrm>
            <a:off x="4637799" y="1577233"/>
            <a:ext cx="1805441" cy="1866900"/>
            <a:chOff x="6381341" y="2209800"/>
            <a:chExt cx="1805441" cy="1866900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3E566F79-9D77-4133-937C-7233B18B8422}"/>
                </a:ext>
              </a:extLst>
            </p:cNvPr>
            <p:cNvSpPr/>
            <p:nvPr/>
          </p:nvSpPr>
          <p:spPr>
            <a:xfrm>
              <a:off x="6488272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2D2C452-1078-48A8-8728-61F984131884}"/>
                </a:ext>
              </a:extLst>
            </p:cNvPr>
            <p:cNvSpPr txBox="1"/>
            <p:nvPr/>
          </p:nvSpPr>
          <p:spPr>
            <a:xfrm>
              <a:off x="6381341" y="2322842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LỢI ÍCH</a:t>
              </a:r>
              <a:endParaRPr lang="en-US" sz="2000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39F468-CBE9-44C5-A20F-95C39BC1B82B}"/>
                </a:ext>
              </a:extLst>
            </p:cNvPr>
            <p:cNvSpPr txBox="1"/>
            <p:nvPr/>
          </p:nvSpPr>
          <p:spPr>
            <a:xfrm>
              <a:off x="6836846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884284-9AA2-4393-8679-9521AFE5C0FD}"/>
              </a:ext>
            </a:extLst>
          </p:cNvPr>
          <p:cNvGrpSpPr/>
          <p:nvPr/>
        </p:nvGrpSpPr>
        <p:grpSpPr>
          <a:xfrm>
            <a:off x="2925566" y="1526603"/>
            <a:ext cx="1805441" cy="1866900"/>
            <a:chOff x="3884465" y="2209800"/>
            <a:chExt cx="1805441" cy="1866900"/>
          </a:xfrm>
        </p:grpSpPr>
        <p:sp>
          <p:nvSpPr>
            <p:cNvPr id="27" name="Rectangle: Top Corners Rounded 26">
              <a:extLst>
                <a:ext uri="{FF2B5EF4-FFF2-40B4-BE49-F238E27FC236}">
                  <a16:creationId xmlns:a16="http://schemas.microsoft.com/office/drawing/2014/main" id="{2B5B8363-DC14-4BBE-8C95-1C0E98239733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BEF458-84A7-4FCF-814F-DC691ACBD5B3}"/>
                </a:ext>
              </a:extLst>
            </p:cNvPr>
            <p:cNvSpPr txBox="1"/>
            <p:nvPr/>
          </p:nvSpPr>
          <p:spPr>
            <a:xfrm>
              <a:off x="3884465" y="2331768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LỢI ÍCH</a:t>
              </a:r>
              <a:endParaRPr lang="en-US" sz="2000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8F93498-41B7-4098-9A6C-E9FD29FED7FA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85E596-5E8D-49F0-A3AB-93B1FF554001}"/>
              </a:ext>
            </a:extLst>
          </p:cNvPr>
          <p:cNvGrpSpPr/>
          <p:nvPr/>
        </p:nvGrpSpPr>
        <p:grpSpPr>
          <a:xfrm>
            <a:off x="1186398" y="1523826"/>
            <a:ext cx="1805441" cy="1866900"/>
            <a:chOff x="1387588" y="2209800"/>
            <a:chExt cx="1805441" cy="1866900"/>
          </a:xfrm>
        </p:grpSpPr>
        <p:sp>
          <p:nvSpPr>
            <p:cNvPr id="31" name="Rectangle: Top Corners Rounded 30">
              <a:extLst>
                <a:ext uri="{FF2B5EF4-FFF2-40B4-BE49-F238E27FC236}">
                  <a16:creationId xmlns:a16="http://schemas.microsoft.com/office/drawing/2014/main" id="{358C3C9C-832D-40CF-B797-88AB5DDEEC48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3823557-1D7E-41F0-91BC-552AC7A25C0A}"/>
                </a:ext>
              </a:extLst>
            </p:cNvPr>
            <p:cNvSpPr txBox="1"/>
            <p:nvPr/>
          </p:nvSpPr>
          <p:spPr>
            <a:xfrm>
              <a:off x="1387588" y="2341707"/>
              <a:ext cx="18054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LỢI ÍCH</a:t>
              </a:r>
              <a:endParaRPr lang="en-US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1F2E14-E7F4-4C51-B1D7-548072BE2D52}"/>
                </a:ext>
              </a:extLst>
            </p:cNvPr>
            <p:cNvSpPr txBox="1"/>
            <p:nvPr/>
          </p:nvSpPr>
          <p:spPr>
            <a:xfrm>
              <a:off x="1843092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C2CF93-85F1-4C4B-B3A7-0AD48985293C}"/>
              </a:ext>
            </a:extLst>
          </p:cNvPr>
          <p:cNvGrpSpPr/>
          <p:nvPr/>
        </p:nvGrpSpPr>
        <p:grpSpPr>
          <a:xfrm>
            <a:off x="1287659" y="2457276"/>
            <a:ext cx="1597251" cy="3031986"/>
            <a:chOff x="2861255" y="2452004"/>
            <a:chExt cx="1597251" cy="3031986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03FAFD4-FD0F-4767-965A-EA2624A6776B}"/>
                </a:ext>
              </a:extLst>
            </p:cNvPr>
            <p:cNvGrpSpPr/>
            <p:nvPr/>
          </p:nvGrpSpPr>
          <p:grpSpPr>
            <a:xfrm>
              <a:off x="2861255" y="2452004"/>
              <a:ext cx="1597251" cy="3031986"/>
              <a:chOff x="2861255" y="2452004"/>
              <a:chExt cx="1597251" cy="3031986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C767823-3A98-4F9D-AAFB-D08F861AB5BB}"/>
                  </a:ext>
                </a:extLst>
              </p:cNvPr>
              <p:cNvSpPr/>
              <p:nvPr/>
            </p:nvSpPr>
            <p:spPr>
              <a:xfrm flipV="1">
                <a:off x="2866924" y="2452004"/>
                <a:ext cx="1591582" cy="303198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026E90-EEBF-4EE2-ADAE-1C19847D3CE7}"/>
                  </a:ext>
                </a:extLst>
              </p:cNvPr>
              <p:cNvSpPr txBox="1"/>
              <p:nvPr/>
            </p:nvSpPr>
            <p:spPr>
              <a:xfrm>
                <a:off x="2861255" y="3146196"/>
                <a:ext cx="15915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FF596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TIẾT KIỆM THỜI GIAN LÀM VIỆC</a:t>
                </a:r>
                <a:endParaRPr lang="en-US" b="1" dirty="0">
                  <a:solidFill>
                    <a:srgbClr val="FF596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" name="Graphic 9" descr="Upward trend">
              <a:extLst>
                <a:ext uri="{FF2B5EF4-FFF2-40B4-BE49-F238E27FC236}">
                  <a16:creationId xmlns:a16="http://schemas.microsoft.com/office/drawing/2014/main" id="{AE454622-56D4-4861-A6A4-ED5D30322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64055" y="4623524"/>
              <a:ext cx="785982" cy="785982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09A9A87-D9C1-47EC-BA54-59358BE69D2B}"/>
              </a:ext>
            </a:extLst>
          </p:cNvPr>
          <p:cNvGrpSpPr/>
          <p:nvPr/>
        </p:nvGrpSpPr>
        <p:grpSpPr>
          <a:xfrm>
            <a:off x="2914725" y="2460053"/>
            <a:ext cx="1816282" cy="3031986"/>
            <a:chOff x="5246030" y="2452004"/>
            <a:chExt cx="1816282" cy="303198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FA4306-9FD5-4A00-B80C-BBBB4B37813A}"/>
                </a:ext>
              </a:extLst>
            </p:cNvPr>
            <p:cNvGrpSpPr/>
            <p:nvPr/>
          </p:nvGrpSpPr>
          <p:grpSpPr>
            <a:xfrm>
              <a:off x="5246030" y="2452004"/>
              <a:ext cx="1816282" cy="3031986"/>
              <a:chOff x="5246030" y="2452004"/>
              <a:chExt cx="1816282" cy="3031986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FD6849C-6724-471B-8AFA-944024ECC93E}"/>
                  </a:ext>
                </a:extLst>
              </p:cNvPr>
              <p:cNvSpPr/>
              <p:nvPr/>
            </p:nvSpPr>
            <p:spPr>
              <a:xfrm flipV="1">
                <a:off x="5363801" y="2452004"/>
                <a:ext cx="1591582" cy="303198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817C59A-51C7-4C12-8783-28A6021D9D40}"/>
                  </a:ext>
                </a:extLst>
              </p:cNvPr>
              <p:cNvSpPr txBox="1"/>
              <p:nvPr/>
            </p:nvSpPr>
            <p:spPr>
              <a:xfrm>
                <a:off x="5246030" y="2884281"/>
                <a:ext cx="1816282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52CBB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CẢI THIỆN QUÁ TRÌNH ĐIỀU KHIỂN VÀ HIỆU SUẤT QUÁ TRÌNH SẢN XUẤT</a:t>
                </a:r>
                <a:endParaRPr lang="en-US" b="1" dirty="0">
                  <a:solidFill>
                    <a:srgbClr val="52CBB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49" name="Graphic 48" descr="Computer">
              <a:extLst>
                <a:ext uri="{FF2B5EF4-FFF2-40B4-BE49-F238E27FC236}">
                  <a16:creationId xmlns:a16="http://schemas.microsoft.com/office/drawing/2014/main" id="{4F41AC4D-CE4D-46F0-B00A-017C14458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2192" y="4710188"/>
              <a:ext cx="763555" cy="763555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962D0A-8ABA-4E4E-95AD-BB84F3581199}"/>
              </a:ext>
            </a:extLst>
          </p:cNvPr>
          <p:cNvGrpSpPr/>
          <p:nvPr/>
        </p:nvGrpSpPr>
        <p:grpSpPr>
          <a:xfrm>
            <a:off x="4731007" y="2510683"/>
            <a:ext cx="1605305" cy="3031986"/>
            <a:chOff x="7846955" y="2452004"/>
            <a:chExt cx="1605305" cy="303198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3287DD3-4BF9-4C11-878C-FAF438C7A23E}"/>
                </a:ext>
              </a:extLst>
            </p:cNvPr>
            <p:cNvGrpSpPr/>
            <p:nvPr/>
          </p:nvGrpSpPr>
          <p:grpSpPr>
            <a:xfrm>
              <a:off x="7846955" y="2452004"/>
              <a:ext cx="1605305" cy="3031986"/>
              <a:chOff x="7846955" y="2452004"/>
              <a:chExt cx="1605305" cy="3031986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A1A65D9-D8C3-43BA-B8A4-0966ADD4B365}"/>
                  </a:ext>
                </a:extLst>
              </p:cNvPr>
              <p:cNvSpPr/>
              <p:nvPr/>
            </p:nvSpPr>
            <p:spPr>
              <a:xfrm flipV="1">
                <a:off x="7860678" y="2452004"/>
                <a:ext cx="1591582" cy="303198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F8CAD80-79C4-4A5D-B3BD-65D34B5DB70D}"/>
                  </a:ext>
                </a:extLst>
              </p:cNvPr>
              <p:cNvSpPr txBox="1"/>
              <p:nvPr/>
            </p:nvSpPr>
            <p:spPr>
              <a:xfrm>
                <a:off x="7846955" y="2912253"/>
                <a:ext cx="159158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FEC63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KIỂM SOÁT ĐƯỢC VIỆC KHAI THÁC VÀ SỬ DỤNG DỮ LIỆU</a:t>
                </a:r>
                <a:endParaRPr lang="en-US" b="1" dirty="0">
                  <a:solidFill>
                    <a:srgbClr val="FEC63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52" name="Graphic 51" descr="Deciduous tree">
              <a:extLst>
                <a:ext uri="{FF2B5EF4-FFF2-40B4-BE49-F238E27FC236}">
                  <a16:creationId xmlns:a16="http://schemas.microsoft.com/office/drawing/2014/main" id="{2EEECE72-963D-471F-B497-C3A0F3660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32304" y="4568066"/>
              <a:ext cx="771380" cy="77138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585E596-5E8D-49F0-A3AB-93B1FF554001}"/>
              </a:ext>
            </a:extLst>
          </p:cNvPr>
          <p:cNvGrpSpPr/>
          <p:nvPr/>
        </p:nvGrpSpPr>
        <p:grpSpPr>
          <a:xfrm>
            <a:off x="6443240" y="1577233"/>
            <a:ext cx="1605305" cy="1866900"/>
            <a:chOff x="1480795" y="2209800"/>
            <a:chExt cx="1605305" cy="1866900"/>
          </a:xfrm>
          <a:solidFill>
            <a:srgbClr val="92D050"/>
          </a:solidFill>
        </p:grpSpPr>
        <p:sp>
          <p:nvSpPr>
            <p:cNvPr id="55" name="Rectangle: Top Corners Rounded 30">
              <a:extLst>
                <a:ext uri="{FF2B5EF4-FFF2-40B4-BE49-F238E27FC236}">
                  <a16:creationId xmlns:a16="http://schemas.microsoft.com/office/drawing/2014/main" id="{358C3C9C-832D-40CF-B797-88AB5DDEEC48}"/>
                </a:ext>
              </a:extLst>
            </p:cNvPr>
            <p:cNvSpPr/>
            <p:nvPr/>
          </p:nvSpPr>
          <p:spPr>
            <a:xfrm>
              <a:off x="1494518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3823557-1D7E-41F0-91BC-552AC7A25C0A}"/>
                </a:ext>
              </a:extLst>
            </p:cNvPr>
            <p:cNvSpPr txBox="1"/>
            <p:nvPr/>
          </p:nvSpPr>
          <p:spPr>
            <a:xfrm>
              <a:off x="1480795" y="2341706"/>
              <a:ext cx="1599636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LỢI ÍCH</a:t>
              </a:r>
              <a:endParaRPr lang="en-US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11F2E14-E7F4-4C51-B1D7-548072BE2D52}"/>
                </a:ext>
              </a:extLst>
            </p:cNvPr>
            <p:cNvSpPr txBox="1"/>
            <p:nvPr/>
          </p:nvSpPr>
          <p:spPr>
            <a:xfrm>
              <a:off x="1843092" y="2711039"/>
              <a:ext cx="834539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1C2CF93-85F1-4C4B-B3A7-0AD48985293C}"/>
              </a:ext>
            </a:extLst>
          </p:cNvPr>
          <p:cNvGrpSpPr/>
          <p:nvPr/>
        </p:nvGrpSpPr>
        <p:grpSpPr>
          <a:xfrm>
            <a:off x="6423853" y="2510683"/>
            <a:ext cx="1624692" cy="3031986"/>
            <a:chOff x="2833814" y="2452004"/>
            <a:chExt cx="1624692" cy="3031986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03FAFD4-FD0F-4767-965A-EA2624A6776B}"/>
                </a:ext>
              </a:extLst>
            </p:cNvPr>
            <p:cNvGrpSpPr/>
            <p:nvPr/>
          </p:nvGrpSpPr>
          <p:grpSpPr>
            <a:xfrm>
              <a:off x="2833814" y="2452004"/>
              <a:ext cx="1624692" cy="3031986"/>
              <a:chOff x="2833814" y="2452004"/>
              <a:chExt cx="1624692" cy="3031986"/>
            </a:xfrm>
          </p:grpSpPr>
          <p:sp>
            <p:nvSpPr>
              <p:cNvPr id="61" name="Freeform: Shape 33">
                <a:extLst>
                  <a:ext uri="{FF2B5EF4-FFF2-40B4-BE49-F238E27FC236}">
                    <a16:creationId xmlns:a16="http://schemas.microsoft.com/office/drawing/2014/main" id="{1C767823-3A98-4F9D-AAFB-D08F861AB5BB}"/>
                  </a:ext>
                </a:extLst>
              </p:cNvPr>
              <p:cNvSpPr/>
              <p:nvPr/>
            </p:nvSpPr>
            <p:spPr>
              <a:xfrm flipV="1">
                <a:off x="2866924" y="2452004"/>
                <a:ext cx="1591582" cy="303198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C026E90-EEBF-4EE2-ADAE-1C19847D3CE7}"/>
                  </a:ext>
                </a:extLst>
              </p:cNvPr>
              <p:cNvSpPr txBox="1"/>
              <p:nvPr/>
            </p:nvSpPr>
            <p:spPr>
              <a:xfrm>
                <a:off x="2833814" y="3035456"/>
                <a:ext cx="159158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92D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GIẢM THIỂU THỜI GIAN CHỜ CỦA KHÁCH HÀNG</a:t>
                </a:r>
                <a:endParaRPr lang="en-US" b="1" dirty="0">
                  <a:solidFill>
                    <a:srgbClr val="92D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0" name="Graphic 9" descr="Upward trend">
              <a:extLst>
                <a:ext uri="{FF2B5EF4-FFF2-40B4-BE49-F238E27FC236}">
                  <a16:creationId xmlns:a16="http://schemas.microsoft.com/office/drawing/2014/main" id="{AE454622-56D4-4861-A6A4-ED5D30322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64055" y="4623524"/>
              <a:ext cx="785982" cy="785982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9884284-9AA2-4393-8679-9521AFE5C0FD}"/>
              </a:ext>
            </a:extLst>
          </p:cNvPr>
          <p:cNvGrpSpPr/>
          <p:nvPr/>
        </p:nvGrpSpPr>
        <p:grpSpPr>
          <a:xfrm>
            <a:off x="8256736" y="1577233"/>
            <a:ext cx="1591583" cy="1866900"/>
            <a:chOff x="3991395" y="2209800"/>
            <a:chExt cx="1591583" cy="1866900"/>
          </a:xfrm>
          <a:solidFill>
            <a:srgbClr val="0070C0"/>
          </a:solidFill>
        </p:grpSpPr>
        <p:sp>
          <p:nvSpPr>
            <p:cNvPr id="69" name="Rectangle: Top Corners Rounded 26">
              <a:extLst>
                <a:ext uri="{FF2B5EF4-FFF2-40B4-BE49-F238E27FC236}">
                  <a16:creationId xmlns:a16="http://schemas.microsoft.com/office/drawing/2014/main" id="{2B5B8363-DC14-4BBE-8C95-1C0E98239733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ABEF458-84A7-4FCF-814F-DC691ACBD5B3}"/>
                </a:ext>
              </a:extLst>
            </p:cNvPr>
            <p:cNvSpPr txBox="1"/>
            <p:nvPr/>
          </p:nvSpPr>
          <p:spPr>
            <a:xfrm>
              <a:off x="4010784" y="2341706"/>
              <a:ext cx="157219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LỢI ÍCH</a:t>
              </a:r>
              <a:endParaRPr lang="en-US" sz="2000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F93498-41B7-4098-9A6C-E9FD29FED7FA}"/>
                </a:ext>
              </a:extLst>
            </p:cNvPr>
            <p:cNvSpPr txBox="1"/>
            <p:nvPr/>
          </p:nvSpPr>
          <p:spPr>
            <a:xfrm>
              <a:off x="4339969" y="2681248"/>
              <a:ext cx="793372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09A9A87-D9C1-47EC-BA54-59358BE69D2B}"/>
              </a:ext>
            </a:extLst>
          </p:cNvPr>
          <p:cNvGrpSpPr/>
          <p:nvPr/>
        </p:nvGrpSpPr>
        <p:grpSpPr>
          <a:xfrm>
            <a:off x="8243015" y="2510683"/>
            <a:ext cx="1605303" cy="3031986"/>
            <a:chOff x="5350080" y="2452004"/>
            <a:chExt cx="1605303" cy="303198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4FA4306-9FD5-4A00-B80C-BBBB4B37813A}"/>
                </a:ext>
              </a:extLst>
            </p:cNvPr>
            <p:cNvGrpSpPr/>
            <p:nvPr/>
          </p:nvGrpSpPr>
          <p:grpSpPr>
            <a:xfrm>
              <a:off x="5350080" y="2452004"/>
              <a:ext cx="1605303" cy="3031986"/>
              <a:chOff x="5350080" y="2452004"/>
              <a:chExt cx="1605303" cy="3031986"/>
            </a:xfrm>
          </p:grpSpPr>
          <p:sp>
            <p:nvSpPr>
              <p:cNvPr id="75" name="Freeform: Shape 34">
                <a:extLst>
                  <a:ext uri="{FF2B5EF4-FFF2-40B4-BE49-F238E27FC236}">
                    <a16:creationId xmlns:a16="http://schemas.microsoft.com/office/drawing/2014/main" id="{2FD6849C-6724-471B-8AFA-944024ECC93E}"/>
                  </a:ext>
                </a:extLst>
              </p:cNvPr>
              <p:cNvSpPr/>
              <p:nvPr/>
            </p:nvSpPr>
            <p:spPr>
              <a:xfrm flipV="1">
                <a:off x="5363801" y="2452004"/>
                <a:ext cx="1591582" cy="303198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817C59A-51C7-4C12-8783-28A6021D9D40}"/>
                  </a:ext>
                </a:extLst>
              </p:cNvPr>
              <p:cNvSpPr txBox="1"/>
              <p:nvPr/>
            </p:nvSpPr>
            <p:spPr>
              <a:xfrm>
                <a:off x="5350080" y="3146196"/>
                <a:ext cx="159158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CHỐNG GIAN LẬN TRONG VIỆC QUẢN LÝ</a:t>
                </a:r>
                <a:endParaRPr lang="en-US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4" name="Graphic 48" descr="Computer">
              <a:extLst>
                <a:ext uri="{FF2B5EF4-FFF2-40B4-BE49-F238E27FC236}">
                  <a16:creationId xmlns:a16="http://schemas.microsoft.com/office/drawing/2014/main" id="{4F41AC4D-CE4D-46F0-B00A-017C14458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2192" y="4710188"/>
              <a:ext cx="763555" cy="763555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9884284-9AA2-4393-8679-9521AFE5C0FD}"/>
              </a:ext>
            </a:extLst>
          </p:cNvPr>
          <p:cNvGrpSpPr/>
          <p:nvPr/>
        </p:nvGrpSpPr>
        <p:grpSpPr>
          <a:xfrm>
            <a:off x="9968968" y="1577233"/>
            <a:ext cx="1805441" cy="1866900"/>
            <a:chOff x="3884465" y="2209800"/>
            <a:chExt cx="1805441" cy="1866900"/>
          </a:xfrm>
        </p:grpSpPr>
        <p:sp>
          <p:nvSpPr>
            <p:cNvPr id="78" name="Rectangle: Top Corners Rounded 26">
              <a:extLst>
                <a:ext uri="{FF2B5EF4-FFF2-40B4-BE49-F238E27FC236}">
                  <a16:creationId xmlns:a16="http://schemas.microsoft.com/office/drawing/2014/main" id="{2B5B8363-DC14-4BBE-8C95-1C0E98239733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D811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ABEF458-84A7-4FCF-814F-DC691ACBD5B3}"/>
                </a:ext>
              </a:extLst>
            </p:cNvPr>
            <p:cNvSpPr txBox="1"/>
            <p:nvPr/>
          </p:nvSpPr>
          <p:spPr>
            <a:xfrm>
              <a:off x="3884465" y="2331768"/>
              <a:ext cx="18054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LỢI ÍCH</a:t>
              </a:r>
              <a:endParaRPr lang="en-US" sz="2000" b="1" dirty="0">
                <a:solidFill>
                  <a:srgbClr val="E6E7E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8F93498-41B7-4098-9A6C-E9FD29FED7FA}"/>
                </a:ext>
              </a:extLst>
            </p:cNvPr>
            <p:cNvSpPr txBox="1"/>
            <p:nvPr/>
          </p:nvSpPr>
          <p:spPr>
            <a:xfrm>
              <a:off x="4339969" y="2563851"/>
              <a:ext cx="894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rgbClr val="E6E7E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09A9A87-D9C1-47EC-BA54-59358BE69D2B}"/>
              </a:ext>
            </a:extLst>
          </p:cNvPr>
          <p:cNvGrpSpPr/>
          <p:nvPr/>
        </p:nvGrpSpPr>
        <p:grpSpPr>
          <a:xfrm>
            <a:off x="9862039" y="2510683"/>
            <a:ext cx="2033019" cy="3031986"/>
            <a:chOff x="5149942" y="2452004"/>
            <a:chExt cx="2033019" cy="303198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94FA4306-9FD5-4A00-B80C-BBBB4B37813A}"/>
                </a:ext>
              </a:extLst>
            </p:cNvPr>
            <p:cNvGrpSpPr/>
            <p:nvPr/>
          </p:nvGrpSpPr>
          <p:grpSpPr>
            <a:xfrm>
              <a:off x="5149942" y="2452004"/>
              <a:ext cx="2033019" cy="3031986"/>
              <a:chOff x="5149942" y="2452004"/>
              <a:chExt cx="2033019" cy="3031986"/>
            </a:xfrm>
          </p:grpSpPr>
          <p:sp>
            <p:nvSpPr>
              <p:cNvPr id="84" name="Freeform: Shape 34">
                <a:extLst>
                  <a:ext uri="{FF2B5EF4-FFF2-40B4-BE49-F238E27FC236}">
                    <a16:creationId xmlns:a16="http://schemas.microsoft.com/office/drawing/2014/main" id="{2FD6849C-6724-471B-8AFA-944024ECC93E}"/>
                  </a:ext>
                </a:extLst>
              </p:cNvPr>
              <p:cNvSpPr/>
              <p:nvPr/>
            </p:nvSpPr>
            <p:spPr>
              <a:xfrm flipV="1">
                <a:off x="5363801" y="2452004"/>
                <a:ext cx="1591582" cy="3031986"/>
              </a:xfrm>
              <a:custGeom>
                <a:avLst/>
                <a:gdLst>
                  <a:gd name="connsiteX0" fmla="*/ 0 w 1591582"/>
                  <a:gd name="connsiteY0" fmla="*/ 3031986 h 3031986"/>
                  <a:gd name="connsiteX1" fmla="*/ 357641 w 1591582"/>
                  <a:gd name="connsiteY1" fmla="*/ 3031986 h 3031986"/>
                  <a:gd name="connsiteX2" fmla="*/ 795791 w 1591582"/>
                  <a:gd name="connsiteY2" fmla="*/ 2593836 h 3031986"/>
                  <a:gd name="connsiteX3" fmla="*/ 1233941 w 1591582"/>
                  <a:gd name="connsiteY3" fmla="*/ 3031986 h 3031986"/>
                  <a:gd name="connsiteX4" fmla="*/ 1591582 w 1591582"/>
                  <a:gd name="connsiteY4" fmla="*/ 3031986 h 3031986"/>
                  <a:gd name="connsiteX5" fmla="*/ 1591582 w 1591582"/>
                  <a:gd name="connsiteY5" fmla="*/ 314242 h 3031986"/>
                  <a:gd name="connsiteX6" fmla="*/ 1277340 w 1591582"/>
                  <a:gd name="connsiteY6" fmla="*/ 0 h 3031986"/>
                  <a:gd name="connsiteX7" fmla="*/ 314242 w 1591582"/>
                  <a:gd name="connsiteY7" fmla="*/ 0 h 3031986"/>
                  <a:gd name="connsiteX8" fmla="*/ 0 w 1591582"/>
                  <a:gd name="connsiteY8" fmla="*/ 314242 h 303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1582" h="3031986">
                    <a:moveTo>
                      <a:pt x="0" y="3031986"/>
                    </a:moveTo>
                    <a:lnTo>
                      <a:pt x="357641" y="3031986"/>
                    </a:lnTo>
                    <a:cubicBezTo>
                      <a:pt x="357641" y="2790002"/>
                      <a:pt x="553807" y="2593836"/>
                      <a:pt x="795791" y="2593836"/>
                    </a:cubicBezTo>
                    <a:cubicBezTo>
                      <a:pt x="1037775" y="2593836"/>
                      <a:pt x="1233941" y="2790002"/>
                      <a:pt x="1233941" y="3031986"/>
                    </a:cubicBezTo>
                    <a:lnTo>
                      <a:pt x="1591582" y="3031986"/>
                    </a:lnTo>
                    <a:lnTo>
                      <a:pt x="1591582" y="314242"/>
                    </a:lnTo>
                    <a:cubicBezTo>
                      <a:pt x="1591582" y="140691"/>
                      <a:pt x="1450891" y="0"/>
                      <a:pt x="1277340" y="0"/>
                    </a:cubicBezTo>
                    <a:lnTo>
                      <a:pt x="314242" y="0"/>
                    </a:lnTo>
                    <a:cubicBezTo>
                      <a:pt x="140691" y="0"/>
                      <a:pt x="0" y="140691"/>
                      <a:pt x="0" y="31424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127000" sx="107000" sy="107000" algn="ctr" rotWithShape="0">
                  <a:prstClr val="black">
                    <a:alpha val="2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5817C59A-51C7-4C12-8783-28A6021D9D40}"/>
                  </a:ext>
                </a:extLst>
              </p:cNvPr>
              <p:cNvSpPr txBox="1"/>
              <p:nvPr/>
            </p:nvSpPr>
            <p:spPr>
              <a:xfrm>
                <a:off x="5149942" y="2931783"/>
                <a:ext cx="203301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solidFill>
                      <a:srgbClr val="D8115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TRUY TÌM NHANH CHO VIỆC THỐNG KÊ VÀ GIÚP TRÁNH NHẦM LẪN KHI TÍNH TOÁN</a:t>
                </a:r>
                <a:endParaRPr lang="en-US" b="1" dirty="0">
                  <a:solidFill>
                    <a:srgbClr val="D8115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3" name="Graphic 48" descr="Computer">
              <a:extLst>
                <a:ext uri="{FF2B5EF4-FFF2-40B4-BE49-F238E27FC236}">
                  <a16:creationId xmlns:a16="http://schemas.microsoft.com/office/drawing/2014/main" id="{4F41AC4D-CE4D-46F0-B00A-017C14458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2192" y="4710188"/>
              <a:ext cx="763555" cy="7635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234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0.04675 2.59259E-6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4526031" y="0"/>
            <a:ext cx="3139937" cy="487017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ĐỀ 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D0A762E-C60C-48BE-A089-BAFB043335FB}"/>
              </a:ext>
            </a:extLst>
          </p:cNvPr>
          <p:cNvSpPr/>
          <p:nvPr/>
        </p:nvSpPr>
        <p:spPr>
          <a:xfrm>
            <a:off x="5708303" y="1181059"/>
            <a:ext cx="5748591" cy="373557"/>
          </a:xfrm>
          <a:prstGeom prst="parallelogram">
            <a:avLst>
              <a:gd name="adj" fmla="val 55299"/>
            </a:avLst>
          </a:prstGeom>
          <a:solidFill>
            <a:schemeClr val="tx1">
              <a:lumMod val="85000"/>
              <a:lumOff val="15000"/>
            </a:schemeClr>
          </a:solidFill>
          <a:ln w="101600" cap="rnd">
            <a:solidFill>
              <a:schemeClr val="tx1">
                <a:lumMod val="85000"/>
                <a:lumOff val="15000"/>
              </a:schemeClr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93533FD1-A951-4B09-95A2-550F2256FC29}"/>
              </a:ext>
            </a:extLst>
          </p:cNvPr>
          <p:cNvSpPr/>
          <p:nvPr/>
        </p:nvSpPr>
        <p:spPr>
          <a:xfrm>
            <a:off x="5795535" y="1064807"/>
            <a:ext cx="1097280" cy="640080"/>
          </a:xfrm>
          <a:prstGeom prst="parallelogram">
            <a:avLst>
              <a:gd name="adj" fmla="val 55299"/>
            </a:avLst>
          </a:prstGeom>
          <a:solidFill>
            <a:srgbClr val="FF5969"/>
          </a:solidFill>
          <a:ln w="101600" cap="rnd">
            <a:solidFill>
              <a:srgbClr val="FF5969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D7183430-1283-4BBF-9482-0C5DABE63A48}"/>
              </a:ext>
            </a:extLst>
          </p:cNvPr>
          <p:cNvSpPr/>
          <p:nvPr/>
        </p:nvSpPr>
        <p:spPr>
          <a:xfrm>
            <a:off x="5602019" y="2262794"/>
            <a:ext cx="5720405" cy="377706"/>
          </a:xfrm>
          <a:prstGeom prst="parallelogram">
            <a:avLst>
              <a:gd name="adj" fmla="val 55299"/>
            </a:avLst>
          </a:prstGeom>
          <a:solidFill>
            <a:schemeClr val="tx1">
              <a:lumMod val="85000"/>
              <a:lumOff val="15000"/>
            </a:schemeClr>
          </a:solidFill>
          <a:ln w="101600" cap="rnd">
            <a:solidFill>
              <a:schemeClr val="tx1">
                <a:lumMod val="85000"/>
                <a:lumOff val="15000"/>
              </a:schemeClr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037FFBEB-7593-4893-9FB2-AED6351EAF1F}"/>
              </a:ext>
            </a:extLst>
          </p:cNvPr>
          <p:cNvSpPr/>
          <p:nvPr/>
        </p:nvSpPr>
        <p:spPr>
          <a:xfrm>
            <a:off x="9893084" y="2119669"/>
            <a:ext cx="1097280" cy="640080"/>
          </a:xfrm>
          <a:prstGeom prst="parallelogram">
            <a:avLst>
              <a:gd name="adj" fmla="val 55299"/>
            </a:avLst>
          </a:prstGeom>
          <a:solidFill>
            <a:srgbClr val="52CBBE"/>
          </a:solidFill>
          <a:ln w="101600" cap="rnd">
            <a:solidFill>
              <a:srgbClr val="52CBBE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4062B7-F9B2-4B2B-907A-4AB4F0E2F42A}"/>
              </a:ext>
            </a:extLst>
          </p:cNvPr>
          <p:cNvSpPr txBox="1"/>
          <p:nvPr/>
        </p:nvSpPr>
        <p:spPr>
          <a:xfrm>
            <a:off x="2026941" y="2182480"/>
            <a:ext cx="441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QL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6FE7249F-049E-4C12-8105-32CBFACBD20F}"/>
              </a:ext>
            </a:extLst>
          </p:cNvPr>
          <p:cNvSpPr/>
          <p:nvPr/>
        </p:nvSpPr>
        <p:spPr>
          <a:xfrm>
            <a:off x="5708303" y="3370918"/>
            <a:ext cx="5440101" cy="377706"/>
          </a:xfrm>
          <a:prstGeom prst="parallelogram">
            <a:avLst>
              <a:gd name="adj" fmla="val 55299"/>
            </a:avLst>
          </a:prstGeom>
          <a:solidFill>
            <a:schemeClr val="tx1">
              <a:lumMod val="85000"/>
              <a:lumOff val="15000"/>
            </a:schemeClr>
          </a:solidFill>
          <a:ln w="101600" cap="rnd">
            <a:solidFill>
              <a:schemeClr val="tx1">
                <a:lumMod val="85000"/>
                <a:lumOff val="15000"/>
              </a:schemeClr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AD739F9-931E-44FB-91ED-92EB4217EDF8}"/>
              </a:ext>
            </a:extLst>
          </p:cNvPr>
          <p:cNvSpPr/>
          <p:nvPr/>
        </p:nvSpPr>
        <p:spPr>
          <a:xfrm>
            <a:off x="5795535" y="3239731"/>
            <a:ext cx="1097280" cy="640080"/>
          </a:xfrm>
          <a:prstGeom prst="parallelogram">
            <a:avLst>
              <a:gd name="adj" fmla="val 55299"/>
            </a:avLst>
          </a:prstGeom>
          <a:solidFill>
            <a:srgbClr val="FEC630"/>
          </a:solidFill>
          <a:ln w="101600" cap="rnd">
            <a:solidFill>
              <a:srgbClr val="FEC630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87FD0D-0903-46AE-92D5-235B42CB9E7B}"/>
              </a:ext>
            </a:extLst>
          </p:cNvPr>
          <p:cNvSpPr txBox="1"/>
          <p:nvPr/>
        </p:nvSpPr>
        <p:spPr>
          <a:xfrm>
            <a:off x="10234056" y="3324802"/>
            <a:ext cx="4907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QL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A4CC703F-32E2-4E9F-889B-8577A2CB77ED}"/>
              </a:ext>
            </a:extLst>
          </p:cNvPr>
          <p:cNvSpPr/>
          <p:nvPr/>
        </p:nvSpPr>
        <p:spPr>
          <a:xfrm>
            <a:off x="5602019" y="4502918"/>
            <a:ext cx="5440101" cy="377706"/>
          </a:xfrm>
          <a:prstGeom prst="parallelogram">
            <a:avLst>
              <a:gd name="adj" fmla="val 55299"/>
            </a:avLst>
          </a:prstGeom>
          <a:solidFill>
            <a:schemeClr val="tx1">
              <a:lumMod val="85000"/>
              <a:lumOff val="15000"/>
            </a:schemeClr>
          </a:solidFill>
          <a:ln w="101600" cap="rnd">
            <a:solidFill>
              <a:schemeClr val="tx1">
                <a:lumMod val="85000"/>
                <a:lumOff val="15000"/>
              </a:schemeClr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CD14EB-DB2C-450D-A625-38CB2519AB17}"/>
              </a:ext>
            </a:extLst>
          </p:cNvPr>
          <p:cNvSpPr/>
          <p:nvPr/>
        </p:nvSpPr>
        <p:spPr>
          <a:xfrm>
            <a:off x="9893084" y="4359793"/>
            <a:ext cx="1097280" cy="640080"/>
          </a:xfrm>
          <a:prstGeom prst="parallelogram">
            <a:avLst>
              <a:gd name="adj" fmla="val 55299"/>
            </a:avLst>
          </a:prstGeom>
          <a:solidFill>
            <a:srgbClr val="92D050"/>
          </a:solidFill>
          <a:ln w="101600" cap="rnd">
            <a:solidFill>
              <a:srgbClr val="92D050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B0A170-42F5-48D2-868D-ABB1E5722891}"/>
              </a:ext>
            </a:extLst>
          </p:cNvPr>
          <p:cNvSpPr txBox="1"/>
          <p:nvPr/>
        </p:nvSpPr>
        <p:spPr>
          <a:xfrm>
            <a:off x="1116106" y="4430161"/>
            <a:ext cx="480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QL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AF179827-56F2-448F-AB6E-3BE214C7C55B}"/>
              </a:ext>
            </a:extLst>
          </p:cNvPr>
          <p:cNvSpPr/>
          <p:nvPr/>
        </p:nvSpPr>
        <p:spPr>
          <a:xfrm>
            <a:off x="5602019" y="5667196"/>
            <a:ext cx="5440101" cy="377706"/>
          </a:xfrm>
          <a:prstGeom prst="parallelogram">
            <a:avLst>
              <a:gd name="adj" fmla="val 55299"/>
            </a:avLst>
          </a:prstGeom>
          <a:solidFill>
            <a:schemeClr val="tx1">
              <a:lumMod val="85000"/>
              <a:lumOff val="15000"/>
            </a:schemeClr>
          </a:solidFill>
          <a:ln w="101600" cap="rnd">
            <a:solidFill>
              <a:schemeClr val="tx1">
                <a:lumMod val="85000"/>
                <a:lumOff val="15000"/>
              </a:schemeClr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92AD7B0C-24ED-4464-9170-CA0059041FD3}"/>
              </a:ext>
            </a:extLst>
          </p:cNvPr>
          <p:cNvSpPr/>
          <p:nvPr/>
        </p:nvSpPr>
        <p:spPr>
          <a:xfrm>
            <a:off x="5689251" y="5536009"/>
            <a:ext cx="1097280" cy="640080"/>
          </a:xfrm>
          <a:prstGeom prst="parallelogram">
            <a:avLst>
              <a:gd name="adj" fmla="val 55299"/>
            </a:avLst>
          </a:prstGeom>
          <a:solidFill>
            <a:srgbClr val="00A0A8"/>
          </a:solidFill>
          <a:ln w="101600" cap="rnd">
            <a:solidFill>
              <a:srgbClr val="00A0A8"/>
            </a:solidFill>
            <a:rou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37" name="Picture 36" descr="A close up of a computer&#10;&#10;Description automatically generated">
            <a:extLst>
              <a:ext uri="{FF2B5EF4-FFF2-40B4-BE49-F238E27FC236}">
                <a16:creationId xmlns:a16="http://schemas.microsoft.com/office/drawing/2014/main" id="{EF7F8473-CFE4-4262-A5B0-258D1D96E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46" y="952671"/>
            <a:ext cx="4380863" cy="43808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523D606-37F8-46DF-A2FC-CE4EA14E4274}"/>
              </a:ext>
            </a:extLst>
          </p:cNvPr>
          <p:cNvSpPr txBox="1"/>
          <p:nvPr/>
        </p:nvSpPr>
        <p:spPr>
          <a:xfrm>
            <a:off x="10234056" y="1068946"/>
            <a:ext cx="4608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QL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7364A8-7548-43EB-A55D-76775EEE5060}"/>
              </a:ext>
            </a:extLst>
          </p:cNvPr>
          <p:cNvSpPr txBox="1"/>
          <p:nvPr/>
        </p:nvSpPr>
        <p:spPr>
          <a:xfrm>
            <a:off x="10626834" y="5616796"/>
            <a:ext cx="435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QL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400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D101C0F-A7F0-468A-BD6E-966C4530DB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833" y="2455623"/>
            <a:ext cx="1445508" cy="10841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872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4844 -1.1111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-0.37214 0.005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07" y="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0.36198 -0.0074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99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4.44444E-6 L -0.34727 0.00347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31" y="1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0.39049 -1.85185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1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3461 -0.0023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05" y="-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116 L -0.35704 -0.00185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2.59259E-6 L -0.34727 0.0034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31" y="16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0.40847 -0.0034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17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3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6 L 0.34609 -0.00231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05" y="-11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0.39596 -0.0011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0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 animBg="1"/>
      <p:bldP spid="25" grpId="0" animBg="1"/>
      <p:bldP spid="27" grpId="0" animBg="1"/>
      <p:bldP spid="28" grpId="0"/>
      <p:bldP spid="30" grpId="0" animBg="1"/>
      <p:bldP spid="31" grpId="0"/>
      <p:bldP spid="33" grpId="0" animBg="1"/>
      <p:bldP spid="34" grpId="0"/>
      <p:bldP spid="36" grpId="0" animBg="1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03E46A-C70C-41B1-A130-02C7F11CB8DA}"/>
              </a:ext>
            </a:extLst>
          </p:cNvPr>
          <p:cNvSpPr/>
          <p:nvPr/>
        </p:nvSpPr>
        <p:spPr>
          <a:xfrm>
            <a:off x="-967139" y="5206126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967FF8-C255-4220-B92E-F9839AD62569}"/>
              </a:ext>
            </a:extLst>
          </p:cNvPr>
          <p:cNvSpPr/>
          <p:nvPr/>
        </p:nvSpPr>
        <p:spPr>
          <a:xfrm>
            <a:off x="-967139" y="4710189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49374A0-1A91-4588-9AA3-5C95B60CCC27}"/>
              </a:ext>
            </a:extLst>
          </p:cNvPr>
          <p:cNvSpPr/>
          <p:nvPr/>
        </p:nvSpPr>
        <p:spPr>
          <a:xfrm>
            <a:off x="-967139" y="4208501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07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19A3A3-9E49-4E1B-9B71-344AF5037DC4}"/>
              </a:ext>
            </a:extLst>
          </p:cNvPr>
          <p:cNvSpPr/>
          <p:nvPr/>
        </p:nvSpPr>
        <p:spPr>
          <a:xfrm>
            <a:off x="-967139" y="3713473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AA6F2B8-3533-4DF6-B829-B4B9927A2EB6}"/>
              </a:ext>
            </a:extLst>
          </p:cNvPr>
          <p:cNvSpPr/>
          <p:nvPr/>
        </p:nvSpPr>
        <p:spPr>
          <a:xfrm>
            <a:off x="-967140" y="3204717"/>
            <a:ext cx="1489587" cy="462725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51652F-1B21-4C47-9743-88E5119E63EF}"/>
              </a:ext>
            </a:extLst>
          </p:cNvPr>
          <p:cNvSpPr/>
          <p:nvPr/>
        </p:nvSpPr>
        <p:spPr>
          <a:xfrm>
            <a:off x="-967139" y="2673712"/>
            <a:ext cx="1489587" cy="462725"/>
          </a:xfrm>
          <a:prstGeom prst="roundRect">
            <a:avLst/>
          </a:prstGeom>
          <a:solidFill>
            <a:srgbClr val="FBB13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D9EBFE9-A738-41CE-9C43-038F3D7A0017}"/>
              </a:ext>
            </a:extLst>
          </p:cNvPr>
          <p:cNvSpPr/>
          <p:nvPr/>
        </p:nvSpPr>
        <p:spPr>
          <a:xfrm>
            <a:off x="-967139" y="2177775"/>
            <a:ext cx="1489587" cy="462725"/>
          </a:xfrm>
          <a:prstGeom prst="roundRect">
            <a:avLst/>
          </a:prstGeom>
          <a:solidFill>
            <a:srgbClr val="21838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F36D65-B68F-4C09-99F5-6557DA3CDD27}"/>
              </a:ext>
            </a:extLst>
          </p:cNvPr>
          <p:cNvSpPr/>
          <p:nvPr/>
        </p:nvSpPr>
        <p:spPr>
          <a:xfrm>
            <a:off x="-967139" y="1676087"/>
            <a:ext cx="1489587" cy="462724"/>
          </a:xfrm>
          <a:prstGeom prst="roundRect">
            <a:avLst/>
          </a:prstGeom>
          <a:solidFill>
            <a:srgbClr val="8F2D5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lang="en-IN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0962F8C-5F10-447C-9C7F-4B527981C513}"/>
              </a:ext>
            </a:extLst>
          </p:cNvPr>
          <p:cNvSpPr/>
          <p:nvPr/>
        </p:nvSpPr>
        <p:spPr>
          <a:xfrm>
            <a:off x="-967139" y="1181059"/>
            <a:ext cx="1489587" cy="462723"/>
          </a:xfrm>
          <a:prstGeom prst="roundRect">
            <a:avLst/>
          </a:prstGeom>
          <a:solidFill>
            <a:srgbClr val="D8115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lang="en-I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A18077-126D-42C3-9C85-5D4C0D7B20F6}"/>
              </a:ext>
            </a:extLst>
          </p:cNvPr>
          <p:cNvSpPr/>
          <p:nvPr/>
        </p:nvSpPr>
        <p:spPr>
          <a:xfrm>
            <a:off x="3909805" y="0"/>
            <a:ext cx="4372389" cy="632012"/>
          </a:xfrm>
          <a:prstGeom prst="roundRect">
            <a:avLst/>
          </a:prstGeom>
          <a:solidFill>
            <a:srgbClr val="73D2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 NGHIÊN CỨU VÀ XÂY DỰNG ĐỀ 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A98AF7-4BC4-41DF-8CAA-A43C3E15E5EE}"/>
              </a:ext>
            </a:extLst>
          </p:cNvPr>
          <p:cNvGrpSpPr/>
          <p:nvPr/>
        </p:nvGrpSpPr>
        <p:grpSpPr>
          <a:xfrm>
            <a:off x="3579548" y="7139602"/>
            <a:ext cx="4140553" cy="451824"/>
            <a:chOff x="4679586" y="878988"/>
            <a:chExt cx="1745757" cy="19050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2C08249-A36A-4C15-BAB8-BC3A02362C35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295328B-A65C-4689-98DE-F0B50F65A909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9F80D2E-169D-449F-922C-BE0D39BD2A62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C1F0468-65C8-4E21-9758-87163468B86A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C308E99-4F0B-4B36-9A54-475BC5F5C014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282783C-43DF-4BCB-B13A-E590BC2F2CDD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EB374B0-EE5A-4197-833E-72E615CD3613}"/>
              </a:ext>
            </a:extLst>
          </p:cNvPr>
          <p:cNvGrpSpPr/>
          <p:nvPr/>
        </p:nvGrpSpPr>
        <p:grpSpPr>
          <a:xfrm>
            <a:off x="2364974" y="1287666"/>
            <a:ext cx="7948920" cy="1723497"/>
            <a:chOff x="2553419" y="922399"/>
            <a:chExt cx="7948920" cy="17234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7EB1C4-166B-4B49-989E-01D928124DF4}"/>
                </a:ext>
              </a:extLst>
            </p:cNvPr>
            <p:cNvGrpSpPr/>
            <p:nvPr/>
          </p:nvGrpSpPr>
          <p:grpSpPr>
            <a:xfrm>
              <a:off x="2553419" y="1227732"/>
              <a:ext cx="1181405" cy="1181405"/>
              <a:chOff x="2398143" y="1189149"/>
              <a:chExt cx="1181405" cy="118140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B2A5662A-055A-42B7-AACF-2115B8FBA6EE}"/>
                  </a:ext>
                </a:extLst>
              </p:cNvPr>
              <p:cNvSpPr/>
              <p:nvPr/>
            </p:nvSpPr>
            <p:spPr>
              <a:xfrm>
                <a:off x="2398143" y="1189149"/>
                <a:ext cx="1181405" cy="1181405"/>
              </a:xfrm>
              <a:prstGeom prst="ellipse">
                <a:avLst/>
              </a:prstGeom>
              <a:solidFill>
                <a:srgbClr val="FF596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" name="Graphic 4" descr="No sign">
                <a:extLst>
                  <a:ext uri="{FF2B5EF4-FFF2-40B4-BE49-F238E27FC236}">
                    <a16:creationId xmlns:a16="http://schemas.microsoft.com/office/drawing/2014/main" id="{8E6E7532-D0E1-4118-A6DD-4FCBE4A59B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435255" y="1226261"/>
                <a:ext cx="1107179" cy="1107179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87200B-3B85-47D5-AE16-69403E176396}"/>
                </a:ext>
              </a:extLst>
            </p:cNvPr>
            <p:cNvSpPr txBox="1"/>
            <p:nvPr/>
          </p:nvSpPr>
          <p:spPr>
            <a:xfrm>
              <a:off x="3910442" y="922399"/>
              <a:ext cx="2402373" cy="83099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ĐỐI TƯỢNG NGHIÊN CỨU:</a:t>
              </a:r>
              <a:endPara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966EFF-7E2D-4208-A21F-E584D7BF780E}"/>
                </a:ext>
              </a:extLst>
            </p:cNvPr>
            <p:cNvSpPr txBox="1"/>
            <p:nvPr/>
          </p:nvSpPr>
          <p:spPr>
            <a:xfrm>
              <a:off x="3913954" y="1814899"/>
              <a:ext cx="65883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 algn="just">
                <a:buFont typeface="Wingdings" panose="05000000000000000000" pitchFamily="2" charset="2"/>
                <a:buChar char="Ø"/>
              </a:pPr>
              <a:r>
                <a:rPr lang="vi-V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Hệ thống quản lý cửa hàng bán máy lạnh, siêu thị điện máy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261E9BB-DB52-487B-B577-B3031ABFC1B7}"/>
              </a:ext>
            </a:extLst>
          </p:cNvPr>
          <p:cNvGrpSpPr/>
          <p:nvPr/>
        </p:nvGrpSpPr>
        <p:grpSpPr>
          <a:xfrm>
            <a:off x="2364974" y="3319402"/>
            <a:ext cx="8781910" cy="1377138"/>
            <a:chOff x="2477008" y="2673712"/>
            <a:chExt cx="8781910" cy="13771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7EAE2CC-DE4B-4252-8650-78AEE411D5FF}"/>
                </a:ext>
              </a:extLst>
            </p:cNvPr>
            <p:cNvGrpSpPr/>
            <p:nvPr/>
          </p:nvGrpSpPr>
          <p:grpSpPr>
            <a:xfrm>
              <a:off x="2477008" y="2790852"/>
              <a:ext cx="1259998" cy="1259998"/>
              <a:chOff x="2477008" y="2790852"/>
              <a:chExt cx="1259998" cy="125999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1EB34B3-F96B-4E1B-8CB0-C2614EC22D1E}"/>
                  </a:ext>
                </a:extLst>
              </p:cNvPr>
              <p:cNvSpPr/>
              <p:nvPr/>
            </p:nvSpPr>
            <p:spPr>
              <a:xfrm>
                <a:off x="2516305" y="2838297"/>
                <a:ext cx="1181405" cy="1181405"/>
              </a:xfrm>
              <a:prstGeom prst="ellipse">
                <a:avLst/>
              </a:prstGeom>
              <a:solidFill>
                <a:srgbClr val="6FCB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" name="Graphic 9" descr="Map compass">
                <a:extLst>
                  <a:ext uri="{FF2B5EF4-FFF2-40B4-BE49-F238E27FC236}">
                    <a16:creationId xmlns:a16="http://schemas.microsoft.com/office/drawing/2014/main" id="{9EF178DE-69AA-4108-BB93-0F24FB088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77008" y="2790852"/>
                <a:ext cx="1259998" cy="1259998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93801A4-1C67-4048-9206-E8606D6761BC}"/>
                </a:ext>
              </a:extLst>
            </p:cNvPr>
            <p:cNvSpPr txBox="1"/>
            <p:nvPr/>
          </p:nvSpPr>
          <p:spPr>
            <a:xfrm>
              <a:off x="3805459" y="2673712"/>
              <a:ext cx="2985305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XÂY DỰNG ĐỀ TÀI:</a:t>
              </a:r>
              <a:endPara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42CDD19-5B4A-4522-9399-9F30985DD96E}"/>
                </a:ext>
              </a:extLst>
            </p:cNvPr>
            <p:cNvSpPr txBox="1"/>
            <p:nvPr/>
          </p:nvSpPr>
          <p:spPr>
            <a:xfrm>
              <a:off x="3834031" y="3196880"/>
              <a:ext cx="74248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lvl="0" indent="-342900">
                <a:buFont typeface="Wingdings" panose="05000000000000000000" pitchFamily="2" charset="2"/>
                <a:buChar char="Ø"/>
              </a:pPr>
              <a:r>
                <a:rPr lang="vi-V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công cụ dùng để xây dựng chương trình: SQL Sever 2012 và Visual studio c# 2012</a:t>
              </a:r>
              <a:r>
                <a:rPr lang="vi-V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54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07407E-6 L 0.05404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5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4735</TotalTime>
  <Words>1254</Words>
  <Application>Microsoft Office PowerPoint</Application>
  <PresentationFormat>Widescreen</PresentationFormat>
  <Paragraphs>382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ĐỀ TÀI: PHẦN MỀM QUẢN LÝ CỬA HÀNG BÁN MÁY LẠNH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Thanh Nhã</dc:creator>
  <cp:lastModifiedBy>Admin</cp:lastModifiedBy>
  <cp:revision>117</cp:revision>
  <dcterms:created xsi:type="dcterms:W3CDTF">2019-03-06T12:55:57Z</dcterms:created>
  <dcterms:modified xsi:type="dcterms:W3CDTF">2019-08-09T17:34:11Z</dcterms:modified>
</cp:coreProperties>
</file>